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1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0"/>
  </p:notesMasterIdLst>
  <p:sldIdLst>
    <p:sldId id="13045" r:id="rId5"/>
    <p:sldId id="13046" r:id="rId6"/>
    <p:sldId id="13119" r:id="rId7"/>
    <p:sldId id="13120" r:id="rId8"/>
    <p:sldId id="2145706027" r:id="rId9"/>
    <p:sldId id="13121" r:id="rId10"/>
    <p:sldId id="13122" r:id="rId11"/>
    <p:sldId id="2145706025" r:id="rId12"/>
    <p:sldId id="2145706026" r:id="rId13"/>
    <p:sldId id="13124" r:id="rId14"/>
    <p:sldId id="2145706011" r:id="rId15"/>
    <p:sldId id="2145706014" r:id="rId16"/>
    <p:sldId id="2145706024" r:id="rId17"/>
    <p:sldId id="2145706005" r:id="rId18"/>
    <p:sldId id="2145706029" r:id="rId19"/>
    <p:sldId id="2145706030" r:id="rId20"/>
    <p:sldId id="2145706031" r:id="rId21"/>
    <p:sldId id="2145706006" r:id="rId22"/>
    <p:sldId id="2145706032" r:id="rId23"/>
    <p:sldId id="2145706033" r:id="rId24"/>
    <p:sldId id="2145706035" r:id="rId25"/>
    <p:sldId id="2145706036" r:id="rId26"/>
    <p:sldId id="2145706034" r:id="rId27"/>
    <p:sldId id="2145706022" r:id="rId28"/>
    <p:sldId id="2145706038" r:id="rId29"/>
    <p:sldId id="2145706001" r:id="rId30"/>
    <p:sldId id="2145706020" r:id="rId31"/>
    <p:sldId id="2145706017" r:id="rId32"/>
    <p:sldId id="2145706002" r:id="rId33"/>
    <p:sldId id="2145706018" r:id="rId34"/>
    <p:sldId id="2145706019" r:id="rId35"/>
    <p:sldId id="2145705996" r:id="rId36"/>
    <p:sldId id="2145706010" r:id="rId37"/>
    <p:sldId id="2145706008" r:id="rId38"/>
    <p:sldId id="2145706007" r:id="rId39"/>
    <p:sldId id="2145706009" r:id="rId40"/>
    <p:sldId id="2145706012" r:id="rId41"/>
    <p:sldId id="2145706039" r:id="rId42"/>
    <p:sldId id="2145706054" r:id="rId43"/>
    <p:sldId id="2145705997" r:id="rId44"/>
    <p:sldId id="2145705999" r:id="rId45"/>
    <p:sldId id="2145705998" r:id="rId46"/>
    <p:sldId id="2145706000" r:id="rId47"/>
    <p:sldId id="2145706013" r:id="rId48"/>
    <p:sldId id="2145706042" r:id="rId49"/>
    <p:sldId id="2145706046" r:id="rId50"/>
    <p:sldId id="2145706043" r:id="rId51"/>
    <p:sldId id="2145706045" r:id="rId52"/>
    <p:sldId id="2145706044" r:id="rId53"/>
    <p:sldId id="2145706040" r:id="rId54"/>
    <p:sldId id="2145706053" r:id="rId55"/>
    <p:sldId id="2145706052" r:id="rId56"/>
    <p:sldId id="2145706037" r:id="rId57"/>
    <p:sldId id="2145706055" r:id="rId58"/>
    <p:sldId id="2145705995" r:id="rId59"/>
  </p:sldIdLst>
  <p:sldSz cx="12192000" cy="6858000"/>
  <p:notesSz cx="6858000" cy="9144000"/>
  <p:defaultTextStyle>
    <a:defPPr>
      <a:defRPr lang="nl-NL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emplate" id="{B0E60766-D81F-41E4-969B-204B4EEA67EE}">
          <p14:sldIdLst>
            <p14:sldId id="13045"/>
            <p14:sldId id="13046"/>
            <p14:sldId id="13119"/>
            <p14:sldId id="13120"/>
            <p14:sldId id="2145706027"/>
            <p14:sldId id="13121"/>
            <p14:sldId id="13122"/>
            <p14:sldId id="2145706025"/>
            <p14:sldId id="2145706026"/>
            <p14:sldId id="13124"/>
            <p14:sldId id="2145706011"/>
            <p14:sldId id="2145706014"/>
            <p14:sldId id="2145706024"/>
            <p14:sldId id="2145706005"/>
            <p14:sldId id="2145706029"/>
            <p14:sldId id="2145706030"/>
            <p14:sldId id="2145706031"/>
            <p14:sldId id="2145706006"/>
            <p14:sldId id="2145706032"/>
            <p14:sldId id="2145706033"/>
            <p14:sldId id="2145706035"/>
            <p14:sldId id="2145706036"/>
            <p14:sldId id="2145706034"/>
            <p14:sldId id="2145706022"/>
            <p14:sldId id="2145706038"/>
            <p14:sldId id="2145706001"/>
            <p14:sldId id="2145706020"/>
            <p14:sldId id="2145706017"/>
            <p14:sldId id="2145706002"/>
            <p14:sldId id="2145706018"/>
            <p14:sldId id="2145706019"/>
            <p14:sldId id="2145705996"/>
            <p14:sldId id="2145706010"/>
            <p14:sldId id="2145706008"/>
            <p14:sldId id="2145706007"/>
            <p14:sldId id="2145706009"/>
            <p14:sldId id="2145706012"/>
            <p14:sldId id="2145706039"/>
            <p14:sldId id="2145706054"/>
            <p14:sldId id="2145705997"/>
            <p14:sldId id="2145705999"/>
            <p14:sldId id="2145705998"/>
            <p14:sldId id="2145706000"/>
            <p14:sldId id="2145706013"/>
            <p14:sldId id="2145706042"/>
            <p14:sldId id="2145706046"/>
            <p14:sldId id="2145706043"/>
            <p14:sldId id="2145706045"/>
            <p14:sldId id="2145706044"/>
            <p14:sldId id="2145706040"/>
            <p14:sldId id="2145706053"/>
            <p14:sldId id="2145706052"/>
            <p14:sldId id="2145706037"/>
            <p14:sldId id="2145706055"/>
            <p14:sldId id="214570599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ilvana Salamur" initials="SS" lastIdx="196" clrIdx="0">
    <p:extLst>
      <p:ext uri="{19B8F6BF-5375-455C-9EA6-DF929625EA0E}">
        <p15:presenceInfo xmlns:p15="http://schemas.microsoft.com/office/powerpoint/2012/main" userId="Silvana Salamur" providerId="None"/>
      </p:ext>
    </p:extLst>
  </p:cmAuthor>
  <p:cmAuthor id="2" name="Marleen Leene" initials="ML" lastIdx="447" clrIdx="1">
    <p:extLst>
      <p:ext uri="{19B8F6BF-5375-455C-9EA6-DF929625EA0E}">
        <p15:presenceInfo xmlns:p15="http://schemas.microsoft.com/office/powerpoint/2012/main" userId="S::MLeene@conclusion.nl::83bc959b-2a61-427b-bbba-5aad04e44d08" providerId="AD"/>
      </p:ext>
    </p:extLst>
  </p:cmAuthor>
  <p:cmAuthor id="3" name="Paul Heere" initials="PH" lastIdx="7" clrIdx="2">
    <p:extLst>
      <p:ext uri="{19B8F6BF-5375-455C-9EA6-DF929625EA0E}">
        <p15:presenceInfo xmlns:p15="http://schemas.microsoft.com/office/powerpoint/2012/main" userId="S::paul.heere@conclusion.nl::2fcffd66-b4e1-4b78-93bb-301d11d46d4a" providerId="AD"/>
      </p:ext>
    </p:extLst>
  </p:cmAuthor>
  <p:cmAuthor id="4" name="Charona van Hattem" initials="CvH" lastIdx="25" clrIdx="3">
    <p:extLst>
      <p:ext uri="{19B8F6BF-5375-455C-9EA6-DF929625EA0E}">
        <p15:presenceInfo xmlns:p15="http://schemas.microsoft.com/office/powerpoint/2012/main" userId="S::Charona@pptsolutions.nl::003ce6d8-9873-47a7-b250-3c2076652097" providerId="AD"/>
      </p:ext>
    </p:extLst>
  </p:cmAuthor>
  <p:cmAuthor id="5" name="Silvana Salamur" initials="SS [2]" lastIdx="111" clrIdx="4">
    <p:extLst>
      <p:ext uri="{19B8F6BF-5375-455C-9EA6-DF929625EA0E}">
        <p15:presenceInfo xmlns:p15="http://schemas.microsoft.com/office/powerpoint/2012/main" userId="S::silvana@pptsolutions.nl::3aac54fb-3c7d-4ddc-aed0-f12c2c4488ad" providerId="AD"/>
      </p:ext>
    </p:extLst>
  </p:cmAuthor>
  <p:cmAuthor id="6" name="Naomi Bommezijn" initials="NB" lastIdx="5" clrIdx="5">
    <p:extLst>
      <p:ext uri="{19B8F6BF-5375-455C-9EA6-DF929625EA0E}">
        <p15:presenceInfo xmlns:p15="http://schemas.microsoft.com/office/powerpoint/2012/main" userId="S::naomi@pptsolutions.nl::32f2c752-ca12-4070-92af-d3636073028f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63232"/>
    <a:srgbClr val="F2F2F2"/>
    <a:srgbClr val="48773E"/>
    <a:srgbClr val="00AAC8"/>
    <a:srgbClr val="BC448C"/>
    <a:srgbClr val="FFFFFF"/>
    <a:srgbClr val="FBFBFB"/>
    <a:srgbClr val="F36D25"/>
    <a:srgbClr val="6666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3A5A580-80B3-4F6B-861F-9CF8B170D82A}" v="381" dt="2024-06-16T10:23:06.818"/>
  </p1510:revLst>
</p1510:revInfo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Geen stijl, gee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058" autoAdjust="0"/>
  </p:normalViewPr>
  <p:slideViewPr>
    <p:cSldViewPr snapToGrid="0">
      <p:cViewPr varScale="1">
        <p:scale>
          <a:sx n="96" d="100"/>
          <a:sy n="96" d="100"/>
        </p:scale>
        <p:origin x="5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microsoft.com/office/2016/11/relationships/changesInfo" Target="changesInfos/changesInfo1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F3A5A580-80B3-4F6B-861F-9CF8B170D82A}"/>
    <pc:docChg chg="undo custSel addSld delSld modSld sldOrd delMainMaster modSection">
      <pc:chgData name="Lucas Jellema" userId="7e183fbb-84e0-44b3-9b03-0792bc8d162b" providerId="ADAL" clId="{F3A5A580-80B3-4F6B-861F-9CF8B170D82A}" dt="2024-06-16T10:23:18.638" v="3089"/>
      <pc:docMkLst>
        <pc:docMk/>
      </pc:docMkLst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0" sldId="265"/>
        </pc:sldMkLst>
      </pc:sldChg>
      <pc:sldChg chg="del">
        <pc:chgData name="Lucas Jellema" userId="7e183fbb-84e0-44b3-9b03-0792bc8d162b" providerId="ADAL" clId="{F3A5A580-80B3-4F6B-861F-9CF8B170D82A}" dt="2024-06-16T10:23:15.110" v="3087" actId="47"/>
        <pc:sldMkLst>
          <pc:docMk/>
          <pc:sldMk cId="3866625081" sldId="347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863083641" sldId="578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035705075" sldId="677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368833140" sldId="678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696210770" sldId="2962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141527626" sldId="2963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155300132" sldId="2965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542592758" sldId="2966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425300054" sldId="2967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364356504" sldId="3111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428559535" sldId="3145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693763779" sldId="3164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58266964" sldId="3165"/>
        </pc:sldMkLst>
      </pc:sldChg>
      <pc:sldChg chg="addSp delSp modSp mod">
        <pc:chgData name="Lucas Jellema" userId="7e183fbb-84e0-44b3-9b03-0792bc8d162b" providerId="ADAL" clId="{F3A5A580-80B3-4F6B-861F-9CF8B170D82A}" dt="2024-06-16T06:18:28.269" v="645" actId="1038"/>
        <pc:sldMkLst>
          <pc:docMk/>
          <pc:sldMk cId="1077136801" sldId="13119"/>
        </pc:sldMkLst>
        <pc:spChg chg="mod">
          <ac:chgData name="Lucas Jellema" userId="7e183fbb-84e0-44b3-9b03-0792bc8d162b" providerId="ADAL" clId="{F3A5A580-80B3-4F6B-861F-9CF8B170D82A}" dt="2024-06-16T06:18:01.330" v="625" actId="2710"/>
          <ac:spMkLst>
            <pc:docMk/>
            <pc:sldMk cId="1077136801" sldId="13119"/>
            <ac:spMk id="4" creationId="{864F17C0-62FB-444D-9859-34E3D3563A61}"/>
          </ac:spMkLst>
        </pc:spChg>
        <pc:spChg chg="add del mod">
          <ac:chgData name="Lucas Jellema" userId="7e183fbb-84e0-44b3-9b03-0792bc8d162b" providerId="ADAL" clId="{F3A5A580-80B3-4F6B-861F-9CF8B170D82A}" dt="2024-06-16T06:17:33.396" v="619" actId="478"/>
          <ac:spMkLst>
            <pc:docMk/>
            <pc:sldMk cId="1077136801" sldId="13119"/>
            <ac:spMk id="7" creationId="{7728D5E8-E7B8-4000-AD2F-DC69604701C3}"/>
          </ac:spMkLst>
        </pc:spChg>
        <pc:spChg chg="add del mod">
          <ac:chgData name="Lucas Jellema" userId="7e183fbb-84e0-44b3-9b03-0792bc8d162b" providerId="ADAL" clId="{F3A5A580-80B3-4F6B-861F-9CF8B170D82A}" dt="2024-06-16T06:17:33.396" v="619" actId="478"/>
          <ac:spMkLst>
            <pc:docMk/>
            <pc:sldMk cId="1077136801" sldId="13119"/>
            <ac:spMk id="12" creationId="{F29E7940-125B-73E6-7E4E-7FB60404E0DC}"/>
          </ac:spMkLst>
        </pc:spChg>
        <pc:picChg chg="add mod">
          <ac:chgData name="Lucas Jellema" userId="7e183fbb-84e0-44b3-9b03-0792bc8d162b" providerId="ADAL" clId="{F3A5A580-80B3-4F6B-861F-9CF8B170D82A}" dt="2024-06-16T06:18:28.269" v="645" actId="1038"/>
          <ac:picMkLst>
            <pc:docMk/>
            <pc:sldMk cId="1077136801" sldId="13119"/>
            <ac:picMk id="6" creationId="{F6579B00-1EFD-EA6B-53CE-A7E00C447B19}"/>
          </ac:picMkLst>
        </pc:picChg>
      </pc:sldChg>
      <pc:sldChg chg="modSp mod">
        <pc:chgData name="Lucas Jellema" userId="7e183fbb-84e0-44b3-9b03-0792bc8d162b" providerId="ADAL" clId="{F3A5A580-80B3-4F6B-861F-9CF8B170D82A}" dt="2024-06-16T06:08:49.232" v="68" actId="313"/>
        <pc:sldMkLst>
          <pc:docMk/>
          <pc:sldMk cId="2858139903" sldId="13120"/>
        </pc:sldMkLst>
        <pc:spChg chg="mod">
          <ac:chgData name="Lucas Jellema" userId="7e183fbb-84e0-44b3-9b03-0792bc8d162b" providerId="ADAL" clId="{F3A5A580-80B3-4F6B-861F-9CF8B170D82A}" dt="2024-06-16T06:08:49.232" v="68" actId="313"/>
          <ac:spMkLst>
            <pc:docMk/>
            <pc:sldMk cId="2858139903" sldId="13120"/>
            <ac:spMk id="3081" creationId="{04BDDABD-5402-2497-2782-4292FFDFA53A}"/>
          </ac:spMkLst>
        </pc:spChg>
      </pc:sldChg>
      <pc:sldChg chg="addSp modSp new mod">
        <pc:chgData name="Lucas Jellema" userId="7e183fbb-84e0-44b3-9b03-0792bc8d162b" providerId="ADAL" clId="{F3A5A580-80B3-4F6B-861F-9CF8B170D82A}" dt="2024-06-16T10:15:23.011" v="2999" actId="1076"/>
        <pc:sldMkLst>
          <pc:docMk/>
          <pc:sldMk cId="2777496811" sldId="13121"/>
        </pc:sldMkLst>
        <pc:spChg chg="mod">
          <ac:chgData name="Lucas Jellema" userId="7e183fbb-84e0-44b3-9b03-0792bc8d162b" providerId="ADAL" clId="{F3A5A580-80B3-4F6B-861F-9CF8B170D82A}" dt="2024-06-16T06:09:06.215" v="77" actId="20577"/>
          <ac:spMkLst>
            <pc:docMk/>
            <pc:sldMk cId="2777496811" sldId="13121"/>
            <ac:spMk id="3" creationId="{A5443260-8F2C-E79C-A2F6-4208514212F7}"/>
          </ac:spMkLst>
        </pc:spChg>
        <pc:spChg chg="mod">
          <ac:chgData name="Lucas Jellema" userId="7e183fbb-84e0-44b3-9b03-0792bc8d162b" providerId="ADAL" clId="{F3A5A580-80B3-4F6B-861F-9CF8B170D82A}" dt="2024-06-16T06:14:09.158" v="441" actId="20577"/>
          <ac:spMkLst>
            <pc:docMk/>
            <pc:sldMk cId="2777496811" sldId="13121"/>
            <ac:spMk id="4" creationId="{2D8002AB-2DD0-C5F6-787D-9CE1DEFF2245}"/>
          </ac:spMkLst>
        </pc:spChg>
        <pc:picChg chg="add mod">
          <ac:chgData name="Lucas Jellema" userId="7e183fbb-84e0-44b3-9b03-0792bc8d162b" providerId="ADAL" clId="{F3A5A580-80B3-4F6B-861F-9CF8B170D82A}" dt="2024-06-16T10:15:23.011" v="2999" actId="1076"/>
          <ac:picMkLst>
            <pc:docMk/>
            <pc:sldMk cId="2777496811" sldId="13121"/>
            <ac:picMk id="21506" creationId="{9EFF1EA8-D1D7-ECFB-3544-61B8809B97B9}"/>
          </ac:picMkLst>
        </pc:picChg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802317348" sldId="13121"/>
        </pc:sldMkLst>
      </pc:sldChg>
      <pc:sldChg chg="addSp modSp new mod modAnim">
        <pc:chgData name="Lucas Jellema" userId="7e183fbb-84e0-44b3-9b03-0792bc8d162b" providerId="ADAL" clId="{F3A5A580-80B3-4F6B-861F-9CF8B170D82A}" dt="2024-06-16T10:20:57.717" v="3085"/>
        <pc:sldMkLst>
          <pc:docMk/>
          <pc:sldMk cId="3530808828" sldId="13122"/>
        </pc:sldMkLst>
        <pc:spChg chg="mod">
          <ac:chgData name="Lucas Jellema" userId="7e183fbb-84e0-44b3-9b03-0792bc8d162b" providerId="ADAL" clId="{F3A5A580-80B3-4F6B-861F-9CF8B170D82A}" dt="2024-06-16T06:14:23.796" v="454" actId="20577"/>
          <ac:spMkLst>
            <pc:docMk/>
            <pc:sldMk cId="3530808828" sldId="13122"/>
            <ac:spMk id="3" creationId="{F11B8CF2-2CB8-9877-0EB3-ECA07FF4AC34}"/>
          </ac:spMkLst>
        </pc:spChg>
        <pc:spChg chg="mod">
          <ac:chgData name="Lucas Jellema" userId="7e183fbb-84e0-44b3-9b03-0792bc8d162b" providerId="ADAL" clId="{F3A5A580-80B3-4F6B-861F-9CF8B170D82A}" dt="2024-06-16T10:17:18.948" v="3074" actId="20577"/>
          <ac:spMkLst>
            <pc:docMk/>
            <pc:sldMk cId="3530808828" sldId="13122"/>
            <ac:spMk id="4" creationId="{E943B2F1-2EFD-E0B7-E0B0-C0B21329B5C6}"/>
          </ac:spMkLst>
        </pc:spChg>
        <pc:spChg chg="add mod">
          <ac:chgData name="Lucas Jellema" userId="7e183fbb-84e0-44b3-9b03-0792bc8d162b" providerId="ADAL" clId="{F3A5A580-80B3-4F6B-861F-9CF8B170D82A}" dt="2024-06-16T06:22:06.583" v="721" actId="164"/>
          <ac:spMkLst>
            <pc:docMk/>
            <pc:sldMk cId="3530808828" sldId="13122"/>
            <ac:spMk id="9" creationId="{7530E33F-CDC5-EEF1-0058-8412D02E9960}"/>
          </ac:spMkLst>
        </pc:spChg>
        <pc:grpChg chg="add mod">
          <ac:chgData name="Lucas Jellema" userId="7e183fbb-84e0-44b3-9b03-0792bc8d162b" providerId="ADAL" clId="{F3A5A580-80B3-4F6B-861F-9CF8B170D82A}" dt="2024-06-16T10:17:10.186" v="3050" actId="1038"/>
          <ac:grpSpMkLst>
            <pc:docMk/>
            <pc:sldMk cId="3530808828" sldId="13122"/>
            <ac:grpSpMk id="10" creationId="{DC47CC32-0824-CF9E-10C8-8ADDFB572051}"/>
          </ac:grpSpMkLst>
        </pc:grpChg>
        <pc:picChg chg="add mod">
          <ac:chgData name="Lucas Jellema" userId="7e183fbb-84e0-44b3-9b03-0792bc8d162b" providerId="ADAL" clId="{F3A5A580-80B3-4F6B-861F-9CF8B170D82A}" dt="2024-06-16T06:22:06.583" v="721" actId="164"/>
          <ac:picMkLst>
            <pc:docMk/>
            <pc:sldMk cId="3530808828" sldId="13122"/>
            <ac:picMk id="8" creationId="{B7736FE8-0B7C-D2D4-B559-50007F11578E}"/>
          </ac:picMkLst>
        </pc:picChg>
        <pc:picChg chg="add mod">
          <ac:chgData name="Lucas Jellema" userId="7e183fbb-84e0-44b3-9b03-0792bc8d162b" providerId="ADAL" clId="{F3A5A580-80B3-4F6B-861F-9CF8B170D82A}" dt="2024-06-16T10:20:06.721" v="3083" actId="11530"/>
          <ac:picMkLst>
            <pc:docMk/>
            <pc:sldMk cId="3530808828" sldId="13122"/>
            <ac:picMk id="23554" creationId="{6FECAB57-5EFB-3CB9-4A92-9B7AD05AB874}"/>
          </ac:picMkLst>
        </pc:picChg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777366484" sldId="13122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968945085" sldId="13123"/>
        </pc:sldMkLst>
      </pc:sldChg>
      <pc:sldChg chg="modSp new del mod">
        <pc:chgData name="Lucas Jellema" userId="7e183fbb-84e0-44b3-9b03-0792bc8d162b" providerId="ADAL" clId="{F3A5A580-80B3-4F6B-861F-9CF8B170D82A}" dt="2024-06-16T09:24:15.649" v="2409" actId="47"/>
        <pc:sldMkLst>
          <pc:docMk/>
          <pc:sldMk cId="2278224895" sldId="13123"/>
        </pc:sldMkLst>
        <pc:spChg chg="mod">
          <ac:chgData name="Lucas Jellema" userId="7e183fbb-84e0-44b3-9b03-0792bc8d162b" providerId="ADAL" clId="{F3A5A580-80B3-4F6B-861F-9CF8B170D82A}" dt="2024-06-16T06:22:44.202" v="743" actId="20577"/>
          <ac:spMkLst>
            <pc:docMk/>
            <pc:sldMk cId="2278224895" sldId="13123"/>
            <ac:spMk id="3" creationId="{1DB56DA1-8E67-8314-2668-CA055C888856}"/>
          </ac:spMkLst>
        </pc:spChg>
        <pc:spChg chg="mod">
          <ac:chgData name="Lucas Jellema" userId="7e183fbb-84e0-44b3-9b03-0792bc8d162b" providerId="ADAL" clId="{F3A5A580-80B3-4F6B-861F-9CF8B170D82A}" dt="2024-06-16T06:23:26.931" v="864" actId="20577"/>
          <ac:spMkLst>
            <pc:docMk/>
            <pc:sldMk cId="2278224895" sldId="13123"/>
            <ac:spMk id="4" creationId="{801216EB-C2F5-6205-956A-512615EA233F}"/>
          </ac:spMkLst>
        </pc:spChg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346648220" sldId="13124"/>
        </pc:sldMkLst>
      </pc:sldChg>
      <pc:sldChg chg="addSp delSp modSp new mod modAnim">
        <pc:chgData name="Lucas Jellema" userId="7e183fbb-84e0-44b3-9b03-0792bc8d162b" providerId="ADAL" clId="{F3A5A580-80B3-4F6B-861F-9CF8B170D82A}" dt="2024-06-16T07:17:17.573" v="1432"/>
        <pc:sldMkLst>
          <pc:docMk/>
          <pc:sldMk cId="1770510396" sldId="13124"/>
        </pc:sldMkLst>
        <pc:spChg chg="mod">
          <ac:chgData name="Lucas Jellema" userId="7e183fbb-84e0-44b3-9b03-0792bc8d162b" providerId="ADAL" clId="{F3A5A580-80B3-4F6B-861F-9CF8B170D82A}" dt="2024-06-16T06:24:06.300" v="899" actId="20577"/>
          <ac:spMkLst>
            <pc:docMk/>
            <pc:sldMk cId="1770510396" sldId="13124"/>
            <ac:spMk id="3" creationId="{0DF4CB31-CC9F-7C2D-93D7-E36B3B5D8005}"/>
          </ac:spMkLst>
        </pc:spChg>
        <pc:spChg chg="mod">
          <ac:chgData name="Lucas Jellema" userId="7e183fbb-84e0-44b3-9b03-0792bc8d162b" providerId="ADAL" clId="{F3A5A580-80B3-4F6B-861F-9CF8B170D82A}" dt="2024-06-16T07:17:08.118" v="1428" actId="14100"/>
          <ac:spMkLst>
            <pc:docMk/>
            <pc:sldMk cId="1770510396" sldId="13124"/>
            <ac:spMk id="4" creationId="{EB46A5B1-4DDC-89A1-AF85-A8091D80E0D1}"/>
          </ac:spMkLst>
        </pc:spChg>
        <pc:picChg chg="add mod">
          <ac:chgData name="Lucas Jellema" userId="7e183fbb-84e0-44b3-9b03-0792bc8d162b" providerId="ADAL" clId="{F3A5A580-80B3-4F6B-861F-9CF8B170D82A}" dt="2024-06-16T07:17:14.077" v="1431" actId="1076"/>
          <ac:picMkLst>
            <pc:docMk/>
            <pc:sldMk cId="1770510396" sldId="13124"/>
            <ac:picMk id="8" creationId="{005B870A-A3D9-10F0-A4A2-F472EB8946FB}"/>
          </ac:picMkLst>
        </pc:picChg>
        <pc:picChg chg="add mod">
          <ac:chgData name="Lucas Jellema" userId="7e183fbb-84e0-44b3-9b03-0792bc8d162b" providerId="ADAL" clId="{F3A5A580-80B3-4F6B-861F-9CF8B170D82A}" dt="2024-06-16T07:12:04.994" v="1407" actId="1076"/>
          <ac:picMkLst>
            <pc:docMk/>
            <pc:sldMk cId="1770510396" sldId="13124"/>
            <ac:picMk id="11266" creationId="{F3001230-0C5D-9FB6-C931-29DEE6C54CDF}"/>
          </ac:picMkLst>
        </pc:picChg>
        <pc:picChg chg="add del mod">
          <ac:chgData name="Lucas Jellema" userId="7e183fbb-84e0-44b3-9b03-0792bc8d162b" providerId="ADAL" clId="{F3A5A580-80B3-4F6B-861F-9CF8B170D82A}" dt="2024-06-16T07:13:00.563" v="1423" actId="478"/>
          <ac:picMkLst>
            <pc:docMk/>
            <pc:sldMk cId="1770510396" sldId="13124"/>
            <ac:picMk id="11268" creationId="{3F534D6C-CB05-8B82-56E7-FEBF3EF23A35}"/>
          </ac:picMkLst>
        </pc:picChg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247058090" sldId="13125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611306612" sldId="13126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561056880" sldId="13127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645855955" sldId="13128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679168497" sldId="13129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4281579077" sldId="13147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639144678" sldId="2145705942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134345620" sldId="2145705943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018167898" sldId="2145705944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205679575" sldId="2145705945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841236847" sldId="2145705946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797107523" sldId="2145705947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418697376" sldId="2145705948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219479376" sldId="2145705950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218647375" sldId="2145705951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007627191" sldId="2145705952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214689100" sldId="2145705953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775146143" sldId="2145705954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848353631" sldId="2145705956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001118728" sldId="2145705957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326746135" sldId="2145705958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330966209" sldId="2145705959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4019414675" sldId="2145705960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604846260" sldId="2145705961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242910000" sldId="2145705962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713548910" sldId="2145705963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976967661" sldId="2145705964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111433961" sldId="2145705965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954305359" sldId="2145705966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3814539048" sldId="2145705967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631902034" sldId="2145705968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2294466301" sldId="2145705969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156431187" sldId="2145705970"/>
        </pc:sldMkLst>
      </pc:sldChg>
      <pc:sldChg chg="del">
        <pc:chgData name="Lucas Jellema" userId="7e183fbb-84e0-44b3-9b03-0792bc8d162b" providerId="ADAL" clId="{F3A5A580-80B3-4F6B-861F-9CF8B170D82A}" dt="2024-06-15T12:29:03.526" v="15" actId="47"/>
        <pc:sldMkLst>
          <pc:docMk/>
          <pc:sldMk cId="1116114813" sldId="2145705971"/>
        </pc:sldMkLst>
      </pc:sldChg>
      <pc:sldChg chg="add ord">
        <pc:chgData name="Lucas Jellema" userId="7e183fbb-84e0-44b3-9b03-0792bc8d162b" providerId="ADAL" clId="{F3A5A580-80B3-4F6B-861F-9CF8B170D82A}" dt="2024-06-16T10:23:18.638" v="3089"/>
        <pc:sldMkLst>
          <pc:docMk/>
          <pc:sldMk cId="2767949287" sldId="2145705995"/>
        </pc:sldMkLst>
      </pc:sldChg>
      <pc:sldChg chg="add">
        <pc:chgData name="Lucas Jellema" userId="7e183fbb-84e0-44b3-9b03-0792bc8d162b" providerId="ADAL" clId="{F3A5A580-80B3-4F6B-861F-9CF8B170D82A}" dt="2024-06-16T09:24:10.450" v="2408"/>
        <pc:sldMkLst>
          <pc:docMk/>
          <pc:sldMk cId="2165024736" sldId="2145705996"/>
        </pc:sldMkLst>
      </pc:sldChg>
      <pc:sldChg chg="modSp add mod">
        <pc:chgData name="Lucas Jellema" userId="7e183fbb-84e0-44b3-9b03-0792bc8d162b" providerId="ADAL" clId="{F3A5A580-80B3-4F6B-861F-9CF8B170D82A}" dt="2024-06-16T09:27:04.277" v="2425" actId="20577"/>
        <pc:sldMkLst>
          <pc:docMk/>
          <pc:sldMk cId="1687329287" sldId="2145705997"/>
        </pc:sldMkLst>
        <pc:spChg chg="mod">
          <ac:chgData name="Lucas Jellema" userId="7e183fbb-84e0-44b3-9b03-0792bc8d162b" providerId="ADAL" clId="{F3A5A580-80B3-4F6B-861F-9CF8B170D82A}" dt="2024-06-16T09:27:04.277" v="2425" actId="20577"/>
          <ac:spMkLst>
            <pc:docMk/>
            <pc:sldMk cId="1687329287" sldId="2145705997"/>
            <ac:spMk id="3" creationId="{3A933E66-B89E-70A5-4951-7C7224180A85}"/>
          </ac:spMkLst>
        </pc:spChg>
      </pc:sldChg>
      <pc:sldChg chg="modSp add mod">
        <pc:chgData name="Lucas Jellema" userId="7e183fbb-84e0-44b3-9b03-0792bc8d162b" providerId="ADAL" clId="{F3A5A580-80B3-4F6B-861F-9CF8B170D82A}" dt="2024-06-16T09:27:33.842" v="2428" actId="1076"/>
        <pc:sldMkLst>
          <pc:docMk/>
          <pc:sldMk cId="329462470" sldId="2145705998"/>
        </pc:sldMkLst>
        <pc:picChg chg="mod">
          <ac:chgData name="Lucas Jellema" userId="7e183fbb-84e0-44b3-9b03-0792bc8d162b" providerId="ADAL" clId="{F3A5A580-80B3-4F6B-861F-9CF8B170D82A}" dt="2024-06-16T09:27:33.842" v="2428" actId="1076"/>
          <ac:picMkLst>
            <pc:docMk/>
            <pc:sldMk cId="329462470" sldId="2145705998"/>
            <ac:picMk id="7" creationId="{D15DDD77-7DB4-9720-23F6-91F508E3C000}"/>
          </ac:picMkLst>
        </pc:picChg>
      </pc:sldChg>
      <pc:sldChg chg="modSp add mod">
        <pc:chgData name="Lucas Jellema" userId="7e183fbb-84e0-44b3-9b03-0792bc8d162b" providerId="ADAL" clId="{F3A5A580-80B3-4F6B-861F-9CF8B170D82A}" dt="2024-06-16T09:27:11.239" v="2426" actId="20577"/>
        <pc:sldMkLst>
          <pc:docMk/>
          <pc:sldMk cId="3396267152" sldId="2145705999"/>
        </pc:sldMkLst>
        <pc:spChg chg="mod">
          <ac:chgData name="Lucas Jellema" userId="7e183fbb-84e0-44b3-9b03-0792bc8d162b" providerId="ADAL" clId="{F3A5A580-80B3-4F6B-861F-9CF8B170D82A}" dt="2024-06-16T09:27:11.239" v="2426" actId="20577"/>
          <ac:spMkLst>
            <pc:docMk/>
            <pc:sldMk cId="3396267152" sldId="2145705999"/>
            <ac:spMk id="3" creationId="{3A933E66-B89E-70A5-4951-7C7224180A85}"/>
          </ac:spMkLst>
        </pc:spChg>
      </pc:sldChg>
      <pc:sldChg chg="add">
        <pc:chgData name="Lucas Jellema" userId="7e183fbb-84e0-44b3-9b03-0792bc8d162b" providerId="ADAL" clId="{F3A5A580-80B3-4F6B-861F-9CF8B170D82A}" dt="2024-06-16T09:25:48.386" v="2410"/>
        <pc:sldMkLst>
          <pc:docMk/>
          <pc:sldMk cId="1646933143" sldId="2145706000"/>
        </pc:sldMkLst>
      </pc:sldChg>
      <pc:sldChg chg="add">
        <pc:chgData name="Lucas Jellema" userId="7e183fbb-84e0-44b3-9b03-0792bc8d162b" providerId="ADAL" clId="{F3A5A580-80B3-4F6B-861F-9CF8B170D82A}" dt="2024-06-16T08:50:58.622" v="2142"/>
        <pc:sldMkLst>
          <pc:docMk/>
          <pc:sldMk cId="961237659" sldId="2145706001"/>
        </pc:sldMkLst>
      </pc:sldChg>
      <pc:sldChg chg="add">
        <pc:chgData name="Lucas Jellema" userId="7e183fbb-84e0-44b3-9b03-0792bc8d162b" providerId="ADAL" clId="{F3A5A580-80B3-4F6B-861F-9CF8B170D82A}" dt="2024-06-16T09:24:10.450" v="2408"/>
        <pc:sldMkLst>
          <pc:docMk/>
          <pc:sldMk cId="2648469260" sldId="2145706002"/>
        </pc:sldMkLst>
      </pc:sldChg>
      <pc:sldChg chg="add">
        <pc:chgData name="Lucas Jellema" userId="7e183fbb-84e0-44b3-9b03-0792bc8d162b" providerId="ADAL" clId="{F3A5A580-80B3-4F6B-861F-9CF8B170D82A}" dt="2024-06-16T07:08:17.653" v="1300"/>
        <pc:sldMkLst>
          <pc:docMk/>
          <pc:sldMk cId="478543143" sldId="2145706005"/>
        </pc:sldMkLst>
      </pc:sldChg>
      <pc:sldChg chg="add">
        <pc:chgData name="Lucas Jellema" userId="7e183fbb-84e0-44b3-9b03-0792bc8d162b" providerId="ADAL" clId="{F3A5A580-80B3-4F6B-861F-9CF8B170D82A}" dt="2024-06-16T07:08:17.653" v="1300"/>
        <pc:sldMkLst>
          <pc:docMk/>
          <pc:sldMk cId="2045736848" sldId="2145706006"/>
        </pc:sldMkLst>
      </pc:sldChg>
      <pc:sldChg chg="add">
        <pc:chgData name="Lucas Jellema" userId="7e183fbb-84e0-44b3-9b03-0792bc8d162b" providerId="ADAL" clId="{F3A5A580-80B3-4F6B-861F-9CF8B170D82A}" dt="2024-06-16T09:25:48.386" v="2410"/>
        <pc:sldMkLst>
          <pc:docMk/>
          <pc:sldMk cId="1767086005" sldId="2145706007"/>
        </pc:sldMkLst>
      </pc:sldChg>
      <pc:sldChg chg="add">
        <pc:chgData name="Lucas Jellema" userId="7e183fbb-84e0-44b3-9b03-0792bc8d162b" providerId="ADAL" clId="{F3A5A580-80B3-4F6B-861F-9CF8B170D82A}" dt="2024-06-16T09:25:48.386" v="2410"/>
        <pc:sldMkLst>
          <pc:docMk/>
          <pc:sldMk cId="3559728638" sldId="2145706008"/>
        </pc:sldMkLst>
      </pc:sldChg>
      <pc:sldChg chg="add">
        <pc:chgData name="Lucas Jellema" userId="7e183fbb-84e0-44b3-9b03-0792bc8d162b" providerId="ADAL" clId="{F3A5A580-80B3-4F6B-861F-9CF8B170D82A}" dt="2024-06-16T09:25:48.386" v="2410"/>
        <pc:sldMkLst>
          <pc:docMk/>
          <pc:sldMk cId="1820481829" sldId="2145706009"/>
        </pc:sldMkLst>
      </pc:sldChg>
      <pc:sldChg chg="add">
        <pc:chgData name="Lucas Jellema" userId="7e183fbb-84e0-44b3-9b03-0792bc8d162b" providerId="ADAL" clId="{F3A5A580-80B3-4F6B-861F-9CF8B170D82A}" dt="2024-06-16T09:24:10.450" v="2408"/>
        <pc:sldMkLst>
          <pc:docMk/>
          <pc:sldMk cId="3189684325" sldId="2145706010"/>
        </pc:sldMkLst>
      </pc:sldChg>
      <pc:sldChg chg="add modNotesTx">
        <pc:chgData name="Lucas Jellema" userId="7e183fbb-84e0-44b3-9b03-0792bc8d162b" providerId="ADAL" clId="{F3A5A580-80B3-4F6B-861F-9CF8B170D82A}" dt="2024-06-16T07:06:32.491" v="1299"/>
        <pc:sldMkLst>
          <pc:docMk/>
          <pc:sldMk cId="2202651791" sldId="2145706011"/>
        </pc:sldMkLst>
      </pc:sldChg>
      <pc:sldChg chg="add">
        <pc:chgData name="Lucas Jellema" userId="7e183fbb-84e0-44b3-9b03-0792bc8d162b" providerId="ADAL" clId="{F3A5A580-80B3-4F6B-861F-9CF8B170D82A}" dt="2024-06-16T09:25:48.386" v="2410"/>
        <pc:sldMkLst>
          <pc:docMk/>
          <pc:sldMk cId="830400178" sldId="2145706012"/>
        </pc:sldMkLst>
      </pc:sldChg>
      <pc:sldChg chg="addSp delSp modSp add mod">
        <pc:chgData name="Lucas Jellema" userId="7e183fbb-84e0-44b3-9b03-0792bc8d162b" providerId="ADAL" clId="{F3A5A580-80B3-4F6B-861F-9CF8B170D82A}" dt="2024-06-16T09:35:03.958" v="2449" actId="1076"/>
        <pc:sldMkLst>
          <pc:docMk/>
          <pc:sldMk cId="1666306946" sldId="2145706013"/>
        </pc:sldMkLst>
        <pc:spChg chg="mod">
          <ac:chgData name="Lucas Jellema" userId="7e183fbb-84e0-44b3-9b03-0792bc8d162b" providerId="ADAL" clId="{F3A5A580-80B3-4F6B-861F-9CF8B170D82A}" dt="2024-06-16T09:29:39.450" v="2430" actId="6549"/>
          <ac:spMkLst>
            <pc:docMk/>
            <pc:sldMk cId="1666306946" sldId="2145706013"/>
            <ac:spMk id="4" creationId="{7E167B8C-04AC-2640-4DB3-20EA2D432B78}"/>
          </ac:spMkLst>
        </pc:spChg>
        <pc:picChg chg="add mod">
          <ac:chgData name="Lucas Jellema" userId="7e183fbb-84e0-44b3-9b03-0792bc8d162b" providerId="ADAL" clId="{F3A5A580-80B3-4F6B-861F-9CF8B170D82A}" dt="2024-06-16T09:30:01.219" v="2434" actId="1076"/>
          <ac:picMkLst>
            <pc:docMk/>
            <pc:sldMk cId="1666306946" sldId="2145706013"/>
            <ac:picMk id="6" creationId="{6367D2E3-D27B-E6F7-C6F9-ED43397A71A9}"/>
          </ac:picMkLst>
        </pc:picChg>
        <pc:picChg chg="mod">
          <ac:chgData name="Lucas Jellema" userId="7e183fbb-84e0-44b3-9b03-0792bc8d162b" providerId="ADAL" clId="{F3A5A580-80B3-4F6B-861F-9CF8B170D82A}" dt="2024-06-16T09:34:34.120" v="2441" actId="1076"/>
          <ac:picMkLst>
            <pc:docMk/>
            <pc:sldMk cId="1666306946" sldId="2145706013"/>
            <ac:picMk id="7" creationId="{5F214812-9FD1-CCDB-FA3E-B0D6BFC5C01C}"/>
          </ac:picMkLst>
        </pc:picChg>
        <pc:picChg chg="del">
          <ac:chgData name="Lucas Jellema" userId="7e183fbb-84e0-44b3-9b03-0792bc8d162b" providerId="ADAL" clId="{F3A5A580-80B3-4F6B-861F-9CF8B170D82A}" dt="2024-06-16T09:34:25.573" v="2438" actId="478"/>
          <ac:picMkLst>
            <pc:docMk/>
            <pc:sldMk cId="1666306946" sldId="2145706013"/>
            <ac:picMk id="8" creationId="{7D721FBB-3B58-F17C-8839-0B2548D7BBA9}"/>
          </ac:picMkLst>
        </pc:picChg>
        <pc:picChg chg="add mod ord">
          <ac:chgData name="Lucas Jellema" userId="7e183fbb-84e0-44b3-9b03-0792bc8d162b" providerId="ADAL" clId="{F3A5A580-80B3-4F6B-861F-9CF8B170D82A}" dt="2024-06-16T09:34:30.793" v="2440" actId="167"/>
          <ac:picMkLst>
            <pc:docMk/>
            <pc:sldMk cId="1666306946" sldId="2145706013"/>
            <ac:picMk id="11" creationId="{8395626F-78D1-0486-D48A-B314EF1E1581}"/>
          </ac:picMkLst>
        </pc:picChg>
        <pc:picChg chg="add mod ord">
          <ac:chgData name="Lucas Jellema" userId="7e183fbb-84e0-44b3-9b03-0792bc8d162b" providerId="ADAL" clId="{F3A5A580-80B3-4F6B-861F-9CF8B170D82A}" dt="2024-06-16T09:35:03.958" v="2449" actId="1076"/>
          <ac:picMkLst>
            <pc:docMk/>
            <pc:sldMk cId="1666306946" sldId="2145706013"/>
            <ac:picMk id="15" creationId="{A674B9E8-1DE9-B7BE-5981-A23D175B789E}"/>
          </ac:picMkLst>
        </pc:picChg>
        <pc:picChg chg="mod">
          <ac:chgData name="Lucas Jellema" userId="7e183fbb-84e0-44b3-9b03-0792bc8d162b" providerId="ADAL" clId="{F3A5A580-80B3-4F6B-861F-9CF8B170D82A}" dt="2024-06-16T09:34:35.665" v="2442" actId="1076"/>
          <ac:picMkLst>
            <pc:docMk/>
            <pc:sldMk cId="1666306946" sldId="2145706013"/>
            <ac:picMk id="16" creationId="{6ED51460-0A09-49B2-88C1-081FBC763596}"/>
          </ac:picMkLst>
        </pc:picChg>
      </pc:sldChg>
      <pc:sldChg chg="add">
        <pc:chgData name="Lucas Jellema" userId="7e183fbb-84e0-44b3-9b03-0792bc8d162b" providerId="ADAL" clId="{F3A5A580-80B3-4F6B-861F-9CF8B170D82A}" dt="2024-06-16T07:06:09.920" v="1298"/>
        <pc:sldMkLst>
          <pc:docMk/>
          <pc:sldMk cId="77807499" sldId="2145706014"/>
        </pc:sldMkLst>
      </pc:sldChg>
      <pc:sldChg chg="add">
        <pc:chgData name="Lucas Jellema" userId="7e183fbb-84e0-44b3-9b03-0792bc8d162b" providerId="ADAL" clId="{F3A5A580-80B3-4F6B-861F-9CF8B170D82A}" dt="2024-06-16T09:24:10.450" v="2408"/>
        <pc:sldMkLst>
          <pc:docMk/>
          <pc:sldMk cId="233685094" sldId="2145706017"/>
        </pc:sldMkLst>
      </pc:sldChg>
      <pc:sldChg chg="add">
        <pc:chgData name="Lucas Jellema" userId="7e183fbb-84e0-44b3-9b03-0792bc8d162b" providerId="ADAL" clId="{F3A5A580-80B3-4F6B-861F-9CF8B170D82A}" dt="2024-06-16T09:24:10.450" v="2408"/>
        <pc:sldMkLst>
          <pc:docMk/>
          <pc:sldMk cId="558351503" sldId="2145706018"/>
        </pc:sldMkLst>
      </pc:sldChg>
      <pc:sldChg chg="add">
        <pc:chgData name="Lucas Jellema" userId="7e183fbb-84e0-44b3-9b03-0792bc8d162b" providerId="ADAL" clId="{F3A5A580-80B3-4F6B-861F-9CF8B170D82A}" dt="2024-06-16T09:24:10.450" v="2408"/>
        <pc:sldMkLst>
          <pc:docMk/>
          <pc:sldMk cId="2772683099" sldId="2145706019"/>
        </pc:sldMkLst>
      </pc:sldChg>
      <pc:sldChg chg="add">
        <pc:chgData name="Lucas Jellema" userId="7e183fbb-84e0-44b3-9b03-0792bc8d162b" providerId="ADAL" clId="{F3A5A580-80B3-4F6B-861F-9CF8B170D82A}" dt="2024-06-16T08:50:58.622" v="2142"/>
        <pc:sldMkLst>
          <pc:docMk/>
          <pc:sldMk cId="3459804299" sldId="2145706020"/>
        </pc:sldMkLst>
      </pc:sldChg>
      <pc:sldChg chg="add modAnim">
        <pc:chgData name="Lucas Jellema" userId="7e183fbb-84e0-44b3-9b03-0792bc8d162b" providerId="ADAL" clId="{F3A5A580-80B3-4F6B-861F-9CF8B170D82A}" dt="2024-06-16T08:23:15.763" v="2112"/>
        <pc:sldMkLst>
          <pc:docMk/>
          <pc:sldMk cId="77613673" sldId="2145706022"/>
        </pc:sldMkLst>
      </pc:sldChg>
      <pc:sldChg chg="add">
        <pc:chgData name="Lucas Jellema" userId="7e183fbb-84e0-44b3-9b03-0792bc8d162b" providerId="ADAL" clId="{F3A5A580-80B3-4F6B-861F-9CF8B170D82A}" dt="2024-06-16T07:08:17.653" v="1300"/>
        <pc:sldMkLst>
          <pc:docMk/>
          <pc:sldMk cId="313487695" sldId="2145706024"/>
        </pc:sldMkLst>
      </pc:sldChg>
      <pc:sldChg chg="add">
        <pc:chgData name="Lucas Jellema" userId="7e183fbb-84e0-44b3-9b03-0792bc8d162b" providerId="ADAL" clId="{F3A5A580-80B3-4F6B-861F-9CF8B170D82A}" dt="2024-06-16T06:25:30.279" v="1022"/>
        <pc:sldMkLst>
          <pc:docMk/>
          <pc:sldMk cId="3714695600" sldId="2145706025"/>
        </pc:sldMkLst>
      </pc:sldChg>
      <pc:sldChg chg="addSp modSp add mod">
        <pc:chgData name="Lucas Jellema" userId="7e183fbb-84e0-44b3-9b03-0792bc8d162b" providerId="ADAL" clId="{F3A5A580-80B3-4F6B-861F-9CF8B170D82A}" dt="2024-06-16T07:01:22.756" v="1297" actId="1076"/>
        <pc:sldMkLst>
          <pc:docMk/>
          <pc:sldMk cId="228949808" sldId="2145706026"/>
        </pc:sldMkLst>
        <pc:picChg chg="add mod">
          <ac:chgData name="Lucas Jellema" userId="7e183fbb-84e0-44b3-9b03-0792bc8d162b" providerId="ADAL" clId="{F3A5A580-80B3-4F6B-861F-9CF8B170D82A}" dt="2024-06-16T07:01:22.756" v="1297" actId="1076"/>
          <ac:picMkLst>
            <pc:docMk/>
            <pc:sldMk cId="228949808" sldId="2145706026"/>
            <ac:picMk id="9" creationId="{D0DB312F-43C4-B376-195E-CAFB3E74DF26}"/>
          </ac:picMkLst>
        </pc:picChg>
      </pc:sldChg>
      <pc:sldChg chg="addSp modSp new mod">
        <pc:chgData name="Lucas Jellema" userId="7e183fbb-84e0-44b3-9b03-0792bc8d162b" providerId="ADAL" clId="{F3A5A580-80B3-4F6B-861F-9CF8B170D82A}" dt="2024-06-16T10:16:09.988" v="3002" actId="1076"/>
        <pc:sldMkLst>
          <pc:docMk/>
          <pc:sldMk cId="2419565869" sldId="2145706027"/>
        </pc:sldMkLst>
        <pc:spChg chg="mod">
          <ac:chgData name="Lucas Jellema" userId="7e183fbb-84e0-44b3-9b03-0792bc8d162b" providerId="ADAL" clId="{F3A5A580-80B3-4F6B-861F-9CF8B170D82A}" dt="2024-06-16T06:26:00.577" v="1031" actId="20577"/>
          <ac:spMkLst>
            <pc:docMk/>
            <pc:sldMk cId="2419565869" sldId="2145706027"/>
            <ac:spMk id="3" creationId="{DDC6FBC5-369F-204D-77FE-DDDEAEFFBE8A}"/>
          </ac:spMkLst>
        </pc:spChg>
        <pc:spChg chg="mod">
          <ac:chgData name="Lucas Jellema" userId="7e183fbb-84e0-44b3-9b03-0792bc8d162b" providerId="ADAL" clId="{F3A5A580-80B3-4F6B-861F-9CF8B170D82A}" dt="2024-06-16T10:14:00.527" v="2996" actId="207"/>
          <ac:spMkLst>
            <pc:docMk/>
            <pc:sldMk cId="2419565869" sldId="2145706027"/>
            <ac:spMk id="4" creationId="{6636F92B-5E17-3967-1A99-A9C0D23244C1}"/>
          </ac:spMkLst>
        </pc:spChg>
        <pc:picChg chg="add mod">
          <ac:chgData name="Lucas Jellema" userId="7e183fbb-84e0-44b3-9b03-0792bc8d162b" providerId="ADAL" clId="{F3A5A580-80B3-4F6B-861F-9CF8B170D82A}" dt="2024-06-16T10:16:09.988" v="3002" actId="1076"/>
          <ac:picMkLst>
            <pc:docMk/>
            <pc:sldMk cId="2419565869" sldId="2145706027"/>
            <ac:picMk id="22530" creationId="{EC0E1D45-F7E8-1EFC-422B-6055C2F1C208}"/>
          </ac:picMkLst>
        </pc:picChg>
      </pc:sldChg>
      <pc:sldChg chg="add">
        <pc:chgData name="Lucas Jellema" userId="7e183fbb-84e0-44b3-9b03-0792bc8d162b" providerId="ADAL" clId="{F3A5A580-80B3-4F6B-861F-9CF8B170D82A}" dt="2024-06-16T07:08:17.653" v="1300"/>
        <pc:sldMkLst>
          <pc:docMk/>
          <pc:sldMk cId="1285953040" sldId="2145706029"/>
        </pc:sldMkLst>
      </pc:sldChg>
      <pc:sldChg chg="add">
        <pc:chgData name="Lucas Jellema" userId="7e183fbb-84e0-44b3-9b03-0792bc8d162b" providerId="ADAL" clId="{F3A5A580-80B3-4F6B-861F-9CF8B170D82A}" dt="2024-06-16T07:08:17.653" v="1300"/>
        <pc:sldMkLst>
          <pc:docMk/>
          <pc:sldMk cId="383214386" sldId="2145706030"/>
        </pc:sldMkLst>
      </pc:sldChg>
      <pc:sldChg chg="add">
        <pc:chgData name="Lucas Jellema" userId="7e183fbb-84e0-44b3-9b03-0792bc8d162b" providerId="ADAL" clId="{F3A5A580-80B3-4F6B-861F-9CF8B170D82A}" dt="2024-06-16T07:08:17.653" v="1300"/>
        <pc:sldMkLst>
          <pc:docMk/>
          <pc:sldMk cId="597229077" sldId="2145706031"/>
        </pc:sldMkLst>
      </pc:sldChg>
      <pc:sldChg chg="add">
        <pc:chgData name="Lucas Jellema" userId="7e183fbb-84e0-44b3-9b03-0792bc8d162b" providerId="ADAL" clId="{F3A5A580-80B3-4F6B-861F-9CF8B170D82A}" dt="2024-06-16T07:08:17.653" v="1300"/>
        <pc:sldMkLst>
          <pc:docMk/>
          <pc:sldMk cId="360708369" sldId="2145706032"/>
        </pc:sldMkLst>
      </pc:sldChg>
      <pc:sldChg chg="addSp modSp new mod">
        <pc:chgData name="Lucas Jellema" userId="7e183fbb-84e0-44b3-9b03-0792bc8d162b" providerId="ADAL" clId="{F3A5A580-80B3-4F6B-861F-9CF8B170D82A}" dt="2024-06-16T07:45:09.951" v="1570" actId="1440"/>
        <pc:sldMkLst>
          <pc:docMk/>
          <pc:sldMk cId="1608460808" sldId="2145706033"/>
        </pc:sldMkLst>
        <pc:spChg chg="mod">
          <ac:chgData name="Lucas Jellema" userId="7e183fbb-84e0-44b3-9b03-0792bc8d162b" providerId="ADAL" clId="{F3A5A580-80B3-4F6B-861F-9CF8B170D82A}" dt="2024-06-16T07:42:14.538" v="1463" actId="20577"/>
          <ac:spMkLst>
            <pc:docMk/>
            <pc:sldMk cId="1608460808" sldId="2145706033"/>
            <ac:spMk id="3" creationId="{83711872-A8C0-8AAE-48BE-3D3FEF756B42}"/>
          </ac:spMkLst>
        </pc:spChg>
        <pc:spChg chg="mod">
          <ac:chgData name="Lucas Jellema" userId="7e183fbb-84e0-44b3-9b03-0792bc8d162b" providerId="ADAL" clId="{F3A5A580-80B3-4F6B-861F-9CF8B170D82A}" dt="2024-06-16T07:44:22.392" v="1564" actId="20577"/>
          <ac:spMkLst>
            <pc:docMk/>
            <pc:sldMk cId="1608460808" sldId="2145706033"/>
            <ac:spMk id="4" creationId="{AA727111-4E52-3D2D-FFB4-04F2D2FE499F}"/>
          </ac:spMkLst>
        </pc:spChg>
        <pc:picChg chg="add mod">
          <ac:chgData name="Lucas Jellema" userId="7e183fbb-84e0-44b3-9b03-0792bc8d162b" providerId="ADAL" clId="{F3A5A580-80B3-4F6B-861F-9CF8B170D82A}" dt="2024-06-16T07:43:59.197" v="1549" actId="1440"/>
          <ac:picMkLst>
            <pc:docMk/>
            <pc:sldMk cId="1608460808" sldId="2145706033"/>
            <ac:picMk id="7" creationId="{C8BFA384-0F7C-8C5A-3464-4A3E1D342C99}"/>
          </ac:picMkLst>
        </pc:picChg>
        <pc:picChg chg="add mod">
          <ac:chgData name="Lucas Jellema" userId="7e183fbb-84e0-44b3-9b03-0792bc8d162b" providerId="ADAL" clId="{F3A5A580-80B3-4F6B-861F-9CF8B170D82A}" dt="2024-06-16T07:43:57.436" v="1548" actId="1440"/>
          <ac:picMkLst>
            <pc:docMk/>
            <pc:sldMk cId="1608460808" sldId="2145706033"/>
            <ac:picMk id="8" creationId="{BA711951-5E68-D94A-664B-DDE994095859}"/>
          </ac:picMkLst>
        </pc:picChg>
        <pc:picChg chg="add mod">
          <ac:chgData name="Lucas Jellema" userId="7e183fbb-84e0-44b3-9b03-0792bc8d162b" providerId="ADAL" clId="{F3A5A580-80B3-4F6B-861F-9CF8B170D82A}" dt="2024-06-16T07:44:18.326" v="1552" actId="1076"/>
          <ac:picMkLst>
            <pc:docMk/>
            <pc:sldMk cId="1608460808" sldId="2145706033"/>
            <ac:picMk id="9" creationId="{FEAC8F9D-9F09-0C1F-9C39-FBD420002432}"/>
          </ac:picMkLst>
        </pc:picChg>
        <pc:picChg chg="add mod">
          <ac:chgData name="Lucas Jellema" userId="7e183fbb-84e0-44b3-9b03-0792bc8d162b" providerId="ADAL" clId="{F3A5A580-80B3-4F6B-861F-9CF8B170D82A}" dt="2024-06-16T07:45:09.951" v="1570" actId="1440"/>
          <ac:picMkLst>
            <pc:docMk/>
            <pc:sldMk cId="1608460808" sldId="2145706033"/>
            <ac:picMk id="12290" creationId="{1AA5F7B1-AA9D-082C-59C3-4FB9ED6174C5}"/>
          </ac:picMkLst>
        </pc:picChg>
      </pc:sldChg>
      <pc:sldChg chg="addSp delSp modSp add mod modAnim">
        <pc:chgData name="Lucas Jellema" userId="7e183fbb-84e0-44b3-9b03-0792bc8d162b" providerId="ADAL" clId="{F3A5A580-80B3-4F6B-861F-9CF8B170D82A}" dt="2024-06-16T08:49:18.759" v="2141" actId="20577"/>
        <pc:sldMkLst>
          <pc:docMk/>
          <pc:sldMk cId="3822941565" sldId="2145706034"/>
        </pc:sldMkLst>
        <pc:spChg chg="mod">
          <ac:chgData name="Lucas Jellema" userId="7e183fbb-84e0-44b3-9b03-0792bc8d162b" providerId="ADAL" clId="{F3A5A580-80B3-4F6B-861F-9CF8B170D82A}" dt="2024-06-16T08:49:18.759" v="2141" actId="20577"/>
          <ac:spMkLst>
            <pc:docMk/>
            <pc:sldMk cId="3822941565" sldId="2145706034"/>
            <ac:spMk id="3" creationId="{965B73F4-D893-31F4-F0D3-A8C7DD6AD7D3}"/>
          </ac:spMkLst>
        </pc:spChg>
        <pc:spChg chg="mod">
          <ac:chgData name="Lucas Jellema" userId="7e183fbb-84e0-44b3-9b03-0792bc8d162b" providerId="ADAL" clId="{F3A5A580-80B3-4F6B-861F-9CF8B170D82A}" dt="2024-06-16T08:18:05.633" v="2078" actId="113"/>
          <ac:spMkLst>
            <pc:docMk/>
            <pc:sldMk cId="3822941565" sldId="2145706034"/>
            <ac:spMk id="4" creationId="{D8D25FBE-8E82-2708-2617-BD118B88E50E}"/>
          </ac:spMkLst>
        </pc:spChg>
        <pc:picChg chg="add mod">
          <ac:chgData name="Lucas Jellema" userId="7e183fbb-84e0-44b3-9b03-0792bc8d162b" providerId="ADAL" clId="{F3A5A580-80B3-4F6B-861F-9CF8B170D82A}" dt="2024-06-16T08:16:57.976" v="2044" actId="1440"/>
          <ac:picMkLst>
            <pc:docMk/>
            <pc:sldMk cId="3822941565" sldId="2145706034"/>
            <ac:picMk id="7" creationId="{D6FF383C-D2C6-6B1D-DF4D-88452ABF4D32}"/>
          </ac:picMkLst>
        </pc:picChg>
        <pc:picChg chg="add mod">
          <ac:chgData name="Lucas Jellema" userId="7e183fbb-84e0-44b3-9b03-0792bc8d162b" providerId="ADAL" clId="{F3A5A580-80B3-4F6B-861F-9CF8B170D82A}" dt="2024-06-16T08:21:00.467" v="2101" actId="1076"/>
          <ac:picMkLst>
            <pc:docMk/>
            <pc:sldMk cId="3822941565" sldId="2145706034"/>
            <ac:picMk id="9" creationId="{2C01998A-D8B2-3083-2688-29C18C0EA14C}"/>
          </ac:picMkLst>
        </pc:picChg>
        <pc:picChg chg="add mod">
          <ac:chgData name="Lucas Jellema" userId="7e183fbb-84e0-44b3-9b03-0792bc8d162b" providerId="ADAL" clId="{F3A5A580-80B3-4F6B-861F-9CF8B170D82A}" dt="2024-06-16T08:48:59.145" v="2123" actId="1076"/>
          <ac:picMkLst>
            <pc:docMk/>
            <pc:sldMk cId="3822941565" sldId="2145706034"/>
            <ac:picMk id="13" creationId="{92F32999-AB74-5EBC-8DAF-5C0A747DF8F8}"/>
          </ac:picMkLst>
        </pc:picChg>
        <pc:inkChg chg="add del">
          <ac:chgData name="Lucas Jellema" userId="7e183fbb-84e0-44b3-9b03-0792bc8d162b" providerId="ADAL" clId="{F3A5A580-80B3-4F6B-861F-9CF8B170D82A}" dt="2024-06-16T08:21:17.208" v="2103" actId="9405"/>
          <ac:inkMkLst>
            <pc:docMk/>
            <pc:sldMk cId="3822941565" sldId="2145706034"/>
            <ac:inkMk id="10" creationId="{4786131C-74E6-11C4-B007-78ABC3605855}"/>
          </ac:inkMkLst>
        </pc:inkChg>
        <pc:inkChg chg="add">
          <ac:chgData name="Lucas Jellema" userId="7e183fbb-84e0-44b3-9b03-0792bc8d162b" providerId="ADAL" clId="{F3A5A580-80B3-4F6B-861F-9CF8B170D82A}" dt="2024-06-16T08:21:22.286" v="2104" actId="9405"/>
          <ac:inkMkLst>
            <pc:docMk/>
            <pc:sldMk cId="3822941565" sldId="2145706034"/>
            <ac:inkMk id="11" creationId="{3CADF0D8-C056-E667-3AC7-04EA01736D36}"/>
          </ac:inkMkLst>
        </pc:inkChg>
      </pc:sldChg>
      <pc:sldChg chg="addSp modSp new mod modAnim">
        <pc:chgData name="Lucas Jellema" userId="7e183fbb-84e0-44b3-9b03-0792bc8d162b" providerId="ADAL" clId="{F3A5A580-80B3-4F6B-861F-9CF8B170D82A}" dt="2024-06-16T07:55:00.351" v="1640"/>
        <pc:sldMkLst>
          <pc:docMk/>
          <pc:sldMk cId="3818739980" sldId="2145706035"/>
        </pc:sldMkLst>
        <pc:spChg chg="mod">
          <ac:chgData name="Lucas Jellema" userId="7e183fbb-84e0-44b3-9b03-0792bc8d162b" providerId="ADAL" clId="{F3A5A580-80B3-4F6B-861F-9CF8B170D82A}" dt="2024-06-16T07:46:53.071" v="1589" actId="20577"/>
          <ac:spMkLst>
            <pc:docMk/>
            <pc:sldMk cId="3818739980" sldId="2145706035"/>
            <ac:spMk id="3" creationId="{FED03475-9ECD-1AA8-A960-9D6CE1717C22}"/>
          </ac:spMkLst>
        </pc:spChg>
        <pc:spChg chg="mod">
          <ac:chgData name="Lucas Jellema" userId="7e183fbb-84e0-44b3-9b03-0792bc8d162b" providerId="ADAL" clId="{F3A5A580-80B3-4F6B-861F-9CF8B170D82A}" dt="2024-06-16T07:47:32.975" v="1593" actId="14100"/>
          <ac:spMkLst>
            <pc:docMk/>
            <pc:sldMk cId="3818739980" sldId="2145706035"/>
            <ac:spMk id="4" creationId="{9390AB9A-6990-22CF-B0A2-3BF51D89C92F}"/>
          </ac:spMkLst>
        </pc:spChg>
        <pc:spChg chg="add mod">
          <ac:chgData name="Lucas Jellema" userId="7e183fbb-84e0-44b3-9b03-0792bc8d162b" providerId="ADAL" clId="{F3A5A580-80B3-4F6B-861F-9CF8B170D82A}" dt="2024-06-16T07:53:04.096" v="1628" actId="1076"/>
          <ac:spMkLst>
            <pc:docMk/>
            <pc:sldMk cId="3818739980" sldId="2145706035"/>
            <ac:spMk id="7" creationId="{75407024-5B51-3450-71E4-4F6BA1CCFF0F}"/>
          </ac:spMkLst>
        </pc:spChg>
        <pc:picChg chg="add mod">
          <ac:chgData name="Lucas Jellema" userId="7e183fbb-84e0-44b3-9b03-0792bc8d162b" providerId="ADAL" clId="{F3A5A580-80B3-4F6B-861F-9CF8B170D82A}" dt="2024-06-16T07:52:44.018" v="1622" actId="14100"/>
          <ac:picMkLst>
            <pc:docMk/>
            <pc:sldMk cId="3818739980" sldId="2145706035"/>
            <ac:picMk id="9" creationId="{28CDBD7F-AF5C-0508-0765-ED34DA94C229}"/>
          </ac:picMkLst>
        </pc:picChg>
        <pc:picChg chg="add mod">
          <ac:chgData name="Lucas Jellema" userId="7e183fbb-84e0-44b3-9b03-0792bc8d162b" providerId="ADAL" clId="{F3A5A580-80B3-4F6B-861F-9CF8B170D82A}" dt="2024-06-16T07:52:41.588" v="1621" actId="1076"/>
          <ac:picMkLst>
            <pc:docMk/>
            <pc:sldMk cId="3818739980" sldId="2145706035"/>
            <ac:picMk id="11" creationId="{BFB2C03E-4F8E-7FC1-A103-3D92C7F6F844}"/>
          </ac:picMkLst>
        </pc:picChg>
        <pc:picChg chg="add mod">
          <ac:chgData name="Lucas Jellema" userId="7e183fbb-84e0-44b3-9b03-0792bc8d162b" providerId="ADAL" clId="{F3A5A580-80B3-4F6B-861F-9CF8B170D82A}" dt="2024-06-16T07:54:31.104" v="1637" actId="1076"/>
          <ac:picMkLst>
            <pc:docMk/>
            <pc:sldMk cId="3818739980" sldId="2145706035"/>
            <ac:picMk id="13" creationId="{9FF6629A-DE93-CC43-E0BB-F80BDEFB4FA3}"/>
          </ac:picMkLst>
        </pc:picChg>
        <pc:picChg chg="add mod">
          <ac:chgData name="Lucas Jellema" userId="7e183fbb-84e0-44b3-9b03-0792bc8d162b" providerId="ADAL" clId="{F3A5A580-80B3-4F6B-861F-9CF8B170D82A}" dt="2024-06-16T07:54:20.441" v="1632" actId="1076"/>
          <ac:picMkLst>
            <pc:docMk/>
            <pc:sldMk cId="3818739980" sldId="2145706035"/>
            <ac:picMk id="13314" creationId="{A2A1DF0A-CACA-BE4B-9521-CC98B9E4517A}"/>
          </ac:picMkLst>
        </pc:picChg>
      </pc:sldChg>
      <pc:sldChg chg="addSp modSp add mod modTransition modAnim">
        <pc:chgData name="Lucas Jellema" userId="7e183fbb-84e0-44b3-9b03-0792bc8d162b" providerId="ADAL" clId="{F3A5A580-80B3-4F6B-861F-9CF8B170D82A}" dt="2024-06-16T08:22:20.910" v="2111"/>
        <pc:sldMkLst>
          <pc:docMk/>
          <pc:sldMk cId="3365393650" sldId="2145706036"/>
        </pc:sldMkLst>
        <pc:spChg chg="mod">
          <ac:chgData name="Lucas Jellema" userId="7e183fbb-84e0-44b3-9b03-0792bc8d162b" providerId="ADAL" clId="{F3A5A580-80B3-4F6B-861F-9CF8B170D82A}" dt="2024-06-16T08:22:20.910" v="2111"/>
          <ac:spMkLst>
            <pc:docMk/>
            <pc:sldMk cId="3365393650" sldId="2145706036"/>
            <ac:spMk id="7" creationId="{75407024-5B51-3450-71E4-4F6BA1CCFF0F}"/>
          </ac:spMkLst>
        </pc:spChg>
        <pc:spChg chg="add mod">
          <ac:chgData name="Lucas Jellema" userId="7e183fbb-84e0-44b3-9b03-0792bc8d162b" providerId="ADAL" clId="{F3A5A580-80B3-4F6B-861F-9CF8B170D82A}" dt="2024-06-16T07:56:39.300" v="1655" actId="693"/>
          <ac:spMkLst>
            <pc:docMk/>
            <pc:sldMk cId="3365393650" sldId="2145706036"/>
            <ac:spMk id="8" creationId="{CFCF895F-DD16-F3BA-42A6-B9D30FF172D2}"/>
          </ac:spMkLst>
        </pc:spChg>
        <pc:spChg chg="add mod">
          <ac:chgData name="Lucas Jellema" userId="7e183fbb-84e0-44b3-9b03-0792bc8d162b" providerId="ADAL" clId="{F3A5A580-80B3-4F6B-861F-9CF8B170D82A}" dt="2024-06-16T07:56:39.300" v="1655" actId="693"/>
          <ac:spMkLst>
            <pc:docMk/>
            <pc:sldMk cId="3365393650" sldId="2145706036"/>
            <ac:spMk id="10" creationId="{745577A7-7DE8-25DF-2DE9-F6F666CE03A8}"/>
          </ac:spMkLst>
        </pc:spChg>
        <pc:spChg chg="add mod">
          <ac:chgData name="Lucas Jellema" userId="7e183fbb-84e0-44b3-9b03-0792bc8d162b" providerId="ADAL" clId="{F3A5A580-80B3-4F6B-861F-9CF8B170D82A}" dt="2024-06-16T07:58:06.398" v="1728" actId="555"/>
          <ac:spMkLst>
            <pc:docMk/>
            <pc:sldMk cId="3365393650" sldId="2145706036"/>
            <ac:spMk id="12" creationId="{C14AC579-1BC5-C892-E53A-A91B5ADC6474}"/>
          </ac:spMkLst>
        </pc:spChg>
        <pc:spChg chg="add mod">
          <ac:chgData name="Lucas Jellema" userId="7e183fbb-84e0-44b3-9b03-0792bc8d162b" providerId="ADAL" clId="{F3A5A580-80B3-4F6B-861F-9CF8B170D82A}" dt="2024-06-16T07:57:14.642" v="1703" actId="1037"/>
          <ac:spMkLst>
            <pc:docMk/>
            <pc:sldMk cId="3365393650" sldId="2145706036"/>
            <ac:spMk id="14" creationId="{4F9D7419-E83B-80B1-E322-9A6C0749D312}"/>
          </ac:spMkLst>
        </pc:spChg>
        <pc:spChg chg="add mod">
          <ac:chgData name="Lucas Jellema" userId="7e183fbb-84e0-44b3-9b03-0792bc8d162b" providerId="ADAL" clId="{F3A5A580-80B3-4F6B-861F-9CF8B170D82A}" dt="2024-06-16T07:58:06.398" v="1728" actId="555"/>
          <ac:spMkLst>
            <pc:docMk/>
            <pc:sldMk cId="3365393650" sldId="2145706036"/>
            <ac:spMk id="15" creationId="{0B6921BA-9842-3549-1357-0E0D12F970D8}"/>
          </ac:spMkLst>
        </pc:spChg>
        <pc:spChg chg="add mod">
          <ac:chgData name="Lucas Jellema" userId="7e183fbb-84e0-44b3-9b03-0792bc8d162b" providerId="ADAL" clId="{F3A5A580-80B3-4F6B-861F-9CF8B170D82A}" dt="2024-06-16T07:58:06.398" v="1728" actId="555"/>
          <ac:spMkLst>
            <pc:docMk/>
            <pc:sldMk cId="3365393650" sldId="2145706036"/>
            <ac:spMk id="16" creationId="{D19EA9F4-AF29-783D-1640-9551D19BB12E}"/>
          </ac:spMkLst>
        </pc:spChg>
        <pc:spChg chg="add mod">
          <ac:chgData name="Lucas Jellema" userId="7e183fbb-84e0-44b3-9b03-0792bc8d162b" providerId="ADAL" clId="{F3A5A580-80B3-4F6B-861F-9CF8B170D82A}" dt="2024-06-16T07:57:54.977" v="1727" actId="20577"/>
          <ac:spMkLst>
            <pc:docMk/>
            <pc:sldMk cId="3365393650" sldId="2145706036"/>
            <ac:spMk id="17" creationId="{1946E6E4-9A01-E8FE-982C-781115B32CE4}"/>
          </ac:spMkLst>
        </pc:spChg>
        <pc:picChg chg="mod">
          <ac:chgData name="Lucas Jellema" userId="7e183fbb-84e0-44b3-9b03-0792bc8d162b" providerId="ADAL" clId="{F3A5A580-80B3-4F6B-861F-9CF8B170D82A}" dt="2024-06-16T07:55:16.678" v="1643" actId="1076"/>
          <ac:picMkLst>
            <pc:docMk/>
            <pc:sldMk cId="3365393650" sldId="2145706036"/>
            <ac:picMk id="9" creationId="{28CDBD7F-AF5C-0508-0765-ED34DA94C229}"/>
          </ac:picMkLst>
        </pc:picChg>
        <pc:picChg chg="mod">
          <ac:chgData name="Lucas Jellema" userId="7e183fbb-84e0-44b3-9b03-0792bc8d162b" providerId="ADAL" clId="{F3A5A580-80B3-4F6B-861F-9CF8B170D82A}" dt="2024-06-16T07:55:14.856" v="1642" actId="1076"/>
          <ac:picMkLst>
            <pc:docMk/>
            <pc:sldMk cId="3365393650" sldId="2145706036"/>
            <ac:picMk id="11" creationId="{BFB2C03E-4F8E-7FC1-A103-3D92C7F6F844}"/>
          </ac:picMkLst>
        </pc:picChg>
        <pc:picChg chg="mod">
          <ac:chgData name="Lucas Jellema" userId="7e183fbb-84e0-44b3-9b03-0792bc8d162b" providerId="ADAL" clId="{F3A5A580-80B3-4F6B-861F-9CF8B170D82A}" dt="2024-06-16T07:55:33.522" v="1648" actId="1076"/>
          <ac:picMkLst>
            <pc:docMk/>
            <pc:sldMk cId="3365393650" sldId="2145706036"/>
            <ac:picMk id="13" creationId="{9FF6629A-DE93-CC43-E0BB-F80BDEFB4FA3}"/>
          </ac:picMkLst>
        </pc:picChg>
        <pc:picChg chg="mod">
          <ac:chgData name="Lucas Jellema" userId="7e183fbb-84e0-44b3-9b03-0792bc8d162b" providerId="ADAL" clId="{F3A5A580-80B3-4F6B-861F-9CF8B170D82A}" dt="2024-06-16T07:55:18.047" v="1644" actId="1076"/>
          <ac:picMkLst>
            <pc:docMk/>
            <pc:sldMk cId="3365393650" sldId="2145706036"/>
            <ac:picMk id="13314" creationId="{A2A1DF0A-CACA-BE4B-9521-CC98B9E4517A}"/>
          </ac:picMkLst>
        </pc:picChg>
      </pc:sldChg>
      <pc:sldChg chg="addSp delSp modSp add mod ord delAnim modAnim">
        <pc:chgData name="Lucas Jellema" userId="7e183fbb-84e0-44b3-9b03-0792bc8d162b" providerId="ADAL" clId="{F3A5A580-80B3-4F6B-861F-9CF8B170D82A}" dt="2024-06-16T08:23:55.387" v="2117" actId="20577"/>
        <pc:sldMkLst>
          <pc:docMk/>
          <pc:sldMk cId="1656127952" sldId="2145706037"/>
        </pc:sldMkLst>
        <pc:spChg chg="add del mod">
          <ac:chgData name="Lucas Jellema" userId="7e183fbb-84e0-44b3-9b03-0792bc8d162b" providerId="ADAL" clId="{F3A5A580-80B3-4F6B-861F-9CF8B170D82A}" dt="2024-06-16T08:11:13.113" v="1979" actId="478"/>
          <ac:spMkLst>
            <pc:docMk/>
            <pc:sldMk cId="1656127952" sldId="2145706037"/>
            <ac:spMk id="4" creationId="{9390AB9A-6990-22CF-B0A2-3BF51D89C92F}"/>
          </ac:spMkLst>
        </pc:spChg>
        <pc:spChg chg="mod">
          <ac:chgData name="Lucas Jellema" userId="7e183fbb-84e0-44b3-9b03-0792bc8d162b" providerId="ADAL" clId="{F3A5A580-80B3-4F6B-861F-9CF8B170D82A}" dt="2024-06-16T08:23:55.387" v="2117" actId="20577"/>
          <ac:spMkLst>
            <pc:docMk/>
            <pc:sldMk cId="1656127952" sldId="2145706037"/>
            <ac:spMk id="7" creationId="{75407024-5B51-3450-71E4-4F6BA1CCFF0F}"/>
          </ac:spMkLst>
        </pc:spChg>
        <pc:spChg chg="add mod">
          <ac:chgData name="Lucas Jellema" userId="7e183fbb-84e0-44b3-9b03-0792bc8d162b" providerId="ADAL" clId="{F3A5A580-80B3-4F6B-861F-9CF8B170D82A}" dt="2024-06-16T08:08:55.840" v="1969" actId="1038"/>
          <ac:spMkLst>
            <pc:docMk/>
            <pc:sldMk cId="1656127952" sldId="2145706037"/>
            <ac:spMk id="8" creationId="{B7637DB3-6E82-07F8-00F2-BAAE1010AD2F}"/>
          </ac:spMkLst>
        </pc:spChg>
        <pc:picChg chg="del mod">
          <ac:chgData name="Lucas Jellema" userId="7e183fbb-84e0-44b3-9b03-0792bc8d162b" providerId="ADAL" clId="{F3A5A580-80B3-4F6B-861F-9CF8B170D82A}" dt="2024-06-16T08:08:37.499" v="1961" actId="478"/>
          <ac:picMkLst>
            <pc:docMk/>
            <pc:sldMk cId="1656127952" sldId="2145706037"/>
            <ac:picMk id="9" creationId="{28CDBD7F-AF5C-0508-0765-ED34DA94C229}"/>
          </ac:picMkLst>
        </pc:picChg>
        <pc:picChg chg="del">
          <ac:chgData name="Lucas Jellema" userId="7e183fbb-84e0-44b3-9b03-0792bc8d162b" providerId="ADAL" clId="{F3A5A580-80B3-4F6B-861F-9CF8B170D82A}" dt="2024-06-16T08:08:48.272" v="1965" actId="478"/>
          <ac:picMkLst>
            <pc:docMk/>
            <pc:sldMk cId="1656127952" sldId="2145706037"/>
            <ac:picMk id="11" creationId="{BFB2C03E-4F8E-7FC1-A103-3D92C7F6F844}"/>
          </ac:picMkLst>
        </pc:picChg>
        <pc:picChg chg="add mod">
          <ac:chgData name="Lucas Jellema" userId="7e183fbb-84e0-44b3-9b03-0792bc8d162b" providerId="ADAL" clId="{F3A5A580-80B3-4F6B-861F-9CF8B170D82A}" dt="2024-06-16T08:05:56.378" v="1941" actId="1038"/>
          <ac:picMkLst>
            <pc:docMk/>
            <pc:sldMk cId="1656127952" sldId="2145706037"/>
            <ac:picMk id="12" creationId="{34AC26E5-D38A-2D37-B92B-2AB03F66E9C8}"/>
          </ac:picMkLst>
        </pc:picChg>
        <pc:picChg chg="del">
          <ac:chgData name="Lucas Jellema" userId="7e183fbb-84e0-44b3-9b03-0792bc8d162b" providerId="ADAL" clId="{F3A5A580-80B3-4F6B-861F-9CF8B170D82A}" dt="2024-06-16T08:05:52.195" v="1935" actId="478"/>
          <ac:picMkLst>
            <pc:docMk/>
            <pc:sldMk cId="1656127952" sldId="2145706037"/>
            <ac:picMk id="13" creationId="{9FF6629A-DE93-CC43-E0BB-F80BDEFB4FA3}"/>
          </ac:picMkLst>
        </pc:picChg>
        <pc:picChg chg="add mod ord">
          <ac:chgData name="Lucas Jellema" userId="7e183fbb-84e0-44b3-9b03-0792bc8d162b" providerId="ADAL" clId="{F3A5A580-80B3-4F6B-861F-9CF8B170D82A}" dt="2024-06-16T08:11:17.540" v="1980" actId="14100"/>
          <ac:picMkLst>
            <pc:docMk/>
            <pc:sldMk cId="1656127952" sldId="2145706037"/>
            <ac:picMk id="15" creationId="{1723B344-5ADE-C333-0AE4-467A04B43168}"/>
          </ac:picMkLst>
        </pc:picChg>
        <pc:picChg chg="add mod">
          <ac:chgData name="Lucas Jellema" userId="7e183fbb-84e0-44b3-9b03-0792bc8d162b" providerId="ADAL" clId="{F3A5A580-80B3-4F6B-861F-9CF8B170D82A}" dt="2024-06-16T08:11:20.096" v="1981" actId="1076"/>
          <ac:picMkLst>
            <pc:docMk/>
            <pc:sldMk cId="1656127952" sldId="2145706037"/>
            <ac:picMk id="17" creationId="{6C2CB765-BFAE-3364-52B5-91BE94A4AE20}"/>
          </ac:picMkLst>
        </pc:picChg>
        <pc:picChg chg="add mod">
          <ac:chgData name="Lucas Jellema" userId="7e183fbb-84e0-44b3-9b03-0792bc8d162b" providerId="ADAL" clId="{F3A5A580-80B3-4F6B-861F-9CF8B170D82A}" dt="2024-06-16T08:12:39.213" v="1996" actId="1440"/>
          <ac:picMkLst>
            <pc:docMk/>
            <pc:sldMk cId="1656127952" sldId="2145706037"/>
            <ac:picMk id="19" creationId="{1B9AC741-F781-CEA5-AB04-A88E64C94905}"/>
          </ac:picMkLst>
        </pc:picChg>
        <pc:picChg chg="del">
          <ac:chgData name="Lucas Jellema" userId="7e183fbb-84e0-44b3-9b03-0792bc8d162b" providerId="ADAL" clId="{F3A5A580-80B3-4F6B-861F-9CF8B170D82A}" dt="2024-06-16T08:12:24.455" v="1988" actId="478"/>
          <ac:picMkLst>
            <pc:docMk/>
            <pc:sldMk cId="1656127952" sldId="2145706037"/>
            <ac:picMk id="13314" creationId="{A2A1DF0A-CACA-BE4B-9521-CC98B9E4517A}"/>
          </ac:picMkLst>
        </pc:picChg>
        <pc:picChg chg="add del mod">
          <ac:chgData name="Lucas Jellema" userId="7e183fbb-84e0-44b3-9b03-0792bc8d162b" providerId="ADAL" clId="{F3A5A580-80B3-4F6B-861F-9CF8B170D82A}" dt="2024-06-16T08:12:22.237" v="1987" actId="478"/>
          <ac:picMkLst>
            <pc:docMk/>
            <pc:sldMk cId="1656127952" sldId="2145706037"/>
            <ac:picMk id="14338" creationId="{53EAA1E4-C37F-5202-3AC4-0F220436E9CA}"/>
          </ac:picMkLst>
        </pc:picChg>
        <pc:picChg chg="add del mod">
          <ac:chgData name="Lucas Jellema" userId="7e183fbb-84e0-44b3-9b03-0792bc8d162b" providerId="ADAL" clId="{F3A5A580-80B3-4F6B-861F-9CF8B170D82A}" dt="2024-06-16T08:11:59.285" v="1986" actId="478"/>
          <ac:picMkLst>
            <pc:docMk/>
            <pc:sldMk cId="1656127952" sldId="2145706037"/>
            <ac:picMk id="14340" creationId="{FC836F2C-A6F5-5F99-ACDA-19C8788D3A03}"/>
          </ac:picMkLst>
        </pc:picChg>
      </pc:sldChg>
      <pc:sldChg chg="addSp modSp new mod ord">
        <pc:chgData name="Lucas Jellema" userId="7e183fbb-84e0-44b3-9b03-0792bc8d162b" providerId="ADAL" clId="{F3A5A580-80B3-4F6B-861F-9CF8B170D82A}" dt="2024-06-16T09:17:09.605" v="2407" actId="20577"/>
        <pc:sldMkLst>
          <pc:docMk/>
          <pc:sldMk cId="879026412" sldId="2145706038"/>
        </pc:sldMkLst>
        <pc:spChg chg="mod">
          <ac:chgData name="Lucas Jellema" userId="7e183fbb-84e0-44b3-9b03-0792bc8d162b" providerId="ADAL" clId="{F3A5A580-80B3-4F6B-861F-9CF8B170D82A}" dt="2024-06-16T08:51:24.100" v="2182" actId="20577"/>
          <ac:spMkLst>
            <pc:docMk/>
            <pc:sldMk cId="879026412" sldId="2145706038"/>
            <ac:spMk id="3" creationId="{4F0B941E-81E3-433F-5E14-7E1BEF443A31}"/>
          </ac:spMkLst>
        </pc:spChg>
        <pc:spChg chg="mod">
          <ac:chgData name="Lucas Jellema" userId="7e183fbb-84e0-44b3-9b03-0792bc8d162b" providerId="ADAL" clId="{F3A5A580-80B3-4F6B-861F-9CF8B170D82A}" dt="2024-06-16T09:17:09.605" v="2407" actId="20577"/>
          <ac:spMkLst>
            <pc:docMk/>
            <pc:sldMk cId="879026412" sldId="2145706038"/>
            <ac:spMk id="4" creationId="{55AE1FA7-29ED-C3B0-5D6B-8A8A3BDF1034}"/>
          </ac:spMkLst>
        </pc:spChg>
        <pc:spChg chg="add">
          <ac:chgData name="Lucas Jellema" userId="7e183fbb-84e0-44b3-9b03-0792bc8d162b" providerId="ADAL" clId="{F3A5A580-80B3-4F6B-861F-9CF8B170D82A}" dt="2024-06-16T08:53:03.150" v="2317"/>
          <ac:spMkLst>
            <pc:docMk/>
            <pc:sldMk cId="879026412" sldId="2145706038"/>
            <ac:spMk id="7" creationId="{97CC6B57-7A48-7C8E-FDF6-4465ACD8C598}"/>
          </ac:spMkLst>
        </pc:spChg>
        <pc:picChg chg="add mod">
          <ac:chgData name="Lucas Jellema" userId="7e183fbb-84e0-44b3-9b03-0792bc8d162b" providerId="ADAL" clId="{F3A5A580-80B3-4F6B-861F-9CF8B170D82A}" dt="2024-06-16T08:59:27.148" v="2373" actId="1076"/>
          <ac:picMkLst>
            <pc:docMk/>
            <pc:sldMk cId="879026412" sldId="2145706038"/>
            <ac:picMk id="8" creationId="{AB5052DC-6419-E445-0644-67F85E5A0104}"/>
          </ac:picMkLst>
        </pc:picChg>
        <pc:picChg chg="add mod ord">
          <ac:chgData name="Lucas Jellema" userId="7e183fbb-84e0-44b3-9b03-0792bc8d162b" providerId="ADAL" clId="{F3A5A580-80B3-4F6B-861F-9CF8B170D82A}" dt="2024-06-16T08:59:30.615" v="2375" actId="167"/>
          <ac:picMkLst>
            <pc:docMk/>
            <pc:sldMk cId="879026412" sldId="2145706038"/>
            <ac:picMk id="10" creationId="{E4E952FC-ED05-634B-7D83-3A94C370E0C3}"/>
          </ac:picMkLst>
        </pc:picChg>
      </pc:sldChg>
      <pc:sldChg chg="modSp add mod">
        <pc:chgData name="Lucas Jellema" userId="7e183fbb-84e0-44b3-9b03-0792bc8d162b" providerId="ADAL" clId="{F3A5A580-80B3-4F6B-861F-9CF8B170D82A}" dt="2024-06-16T10:07:43.276" v="2863" actId="6549"/>
        <pc:sldMkLst>
          <pc:docMk/>
          <pc:sldMk cId="1540989036" sldId="2145706039"/>
        </pc:sldMkLst>
        <pc:spChg chg="mod">
          <ac:chgData name="Lucas Jellema" userId="7e183fbb-84e0-44b3-9b03-0792bc8d162b" providerId="ADAL" clId="{F3A5A580-80B3-4F6B-861F-9CF8B170D82A}" dt="2024-06-16T10:07:43.276" v="2863" actId="6549"/>
          <ac:spMkLst>
            <pc:docMk/>
            <pc:sldMk cId="1540989036" sldId="2145706039"/>
            <ac:spMk id="4" creationId="{7E42FF9C-C401-5DC4-86CC-AD0617D29715}"/>
          </ac:spMkLst>
        </pc:spChg>
      </pc:sldChg>
      <pc:sldChg chg="addSp modSp add mod modAnim">
        <pc:chgData name="Lucas Jellema" userId="7e183fbb-84e0-44b3-9b03-0792bc8d162b" providerId="ADAL" clId="{F3A5A580-80B3-4F6B-861F-9CF8B170D82A}" dt="2024-06-16T09:52:47.481" v="2786"/>
        <pc:sldMkLst>
          <pc:docMk/>
          <pc:sldMk cId="868677864" sldId="2145706040"/>
        </pc:sldMkLst>
        <pc:spChg chg="mod">
          <ac:chgData name="Lucas Jellema" userId="7e183fbb-84e0-44b3-9b03-0792bc8d162b" providerId="ADAL" clId="{F3A5A580-80B3-4F6B-861F-9CF8B170D82A}" dt="2024-06-16T09:51:52.773" v="2780" actId="20577"/>
          <ac:spMkLst>
            <pc:docMk/>
            <pc:sldMk cId="868677864" sldId="2145706040"/>
            <ac:spMk id="3" creationId="{54BF0946-4ECF-2788-6047-CA788A515BDC}"/>
          </ac:spMkLst>
        </pc:spChg>
        <pc:spChg chg="mod">
          <ac:chgData name="Lucas Jellema" userId="7e183fbb-84e0-44b3-9b03-0792bc8d162b" providerId="ADAL" clId="{F3A5A580-80B3-4F6B-861F-9CF8B170D82A}" dt="2024-06-16T09:50:57.292" v="2774"/>
          <ac:spMkLst>
            <pc:docMk/>
            <pc:sldMk cId="868677864" sldId="2145706040"/>
            <ac:spMk id="4" creationId="{E4FE745B-A2A5-CE78-3212-B93FA0595C76}"/>
          </ac:spMkLst>
        </pc:spChg>
        <pc:spChg chg="add">
          <ac:chgData name="Lucas Jellema" userId="7e183fbb-84e0-44b3-9b03-0792bc8d162b" providerId="ADAL" clId="{F3A5A580-80B3-4F6B-861F-9CF8B170D82A}" dt="2024-06-16T09:51:31.315" v="2775"/>
          <ac:spMkLst>
            <pc:docMk/>
            <pc:sldMk cId="868677864" sldId="2145706040"/>
            <ac:spMk id="6" creationId="{51521B4D-0DDD-9591-53D1-5BBC7690D2B8}"/>
          </ac:spMkLst>
        </pc:spChg>
        <pc:spChg chg="add mod">
          <ac:chgData name="Lucas Jellema" userId="7e183fbb-84e0-44b3-9b03-0792bc8d162b" providerId="ADAL" clId="{F3A5A580-80B3-4F6B-861F-9CF8B170D82A}" dt="2024-06-16T09:52:20.150" v="2783"/>
          <ac:spMkLst>
            <pc:docMk/>
            <pc:sldMk cId="868677864" sldId="2145706040"/>
            <ac:spMk id="13" creationId="{236E5193-630F-B1A7-1F5E-1637105D5F17}"/>
          </ac:spMkLst>
        </pc:spChg>
        <pc:picChg chg="add mod">
          <ac:chgData name="Lucas Jellema" userId="7e183fbb-84e0-44b3-9b03-0792bc8d162b" providerId="ADAL" clId="{F3A5A580-80B3-4F6B-861F-9CF8B170D82A}" dt="2024-06-16T09:52:05.799" v="2781" actId="1076"/>
          <ac:picMkLst>
            <pc:docMk/>
            <pc:sldMk cId="868677864" sldId="2145706040"/>
            <ac:picMk id="11" creationId="{9F2CB88C-6687-D4FA-D974-749F656FFDA3}"/>
          </ac:picMkLst>
        </pc:picChg>
        <pc:picChg chg="mod">
          <ac:chgData name="Lucas Jellema" userId="7e183fbb-84e0-44b3-9b03-0792bc8d162b" providerId="ADAL" clId="{F3A5A580-80B3-4F6B-861F-9CF8B170D82A}" dt="2024-06-16T09:48:45.200" v="2674" actId="1036"/>
          <ac:picMkLst>
            <pc:docMk/>
            <pc:sldMk cId="868677864" sldId="2145706040"/>
            <ac:picMk id="8194" creationId="{966D824C-ECFC-0452-11AD-86A3922BA29D}"/>
          </ac:picMkLst>
        </pc:picChg>
      </pc:sldChg>
      <pc:sldChg chg="addSp modSp add mod">
        <pc:chgData name="Lucas Jellema" userId="7e183fbb-84e0-44b3-9b03-0792bc8d162b" providerId="ADAL" clId="{F3A5A580-80B3-4F6B-861F-9CF8B170D82A}" dt="2024-06-16T09:40:35.575" v="2494" actId="20577"/>
        <pc:sldMkLst>
          <pc:docMk/>
          <pc:sldMk cId="2377138360" sldId="2145706042"/>
        </pc:sldMkLst>
        <pc:spChg chg="mod">
          <ac:chgData name="Lucas Jellema" userId="7e183fbb-84e0-44b3-9b03-0792bc8d162b" providerId="ADAL" clId="{F3A5A580-80B3-4F6B-861F-9CF8B170D82A}" dt="2024-06-16T09:40:15.540" v="2486" actId="20577"/>
          <ac:spMkLst>
            <pc:docMk/>
            <pc:sldMk cId="2377138360" sldId="2145706042"/>
            <ac:spMk id="3" creationId="{39F198FC-DD2B-B4A1-EFB2-4D5C2EDAA9D4}"/>
          </ac:spMkLst>
        </pc:spChg>
        <pc:spChg chg="mod">
          <ac:chgData name="Lucas Jellema" userId="7e183fbb-84e0-44b3-9b03-0792bc8d162b" providerId="ADAL" clId="{F3A5A580-80B3-4F6B-861F-9CF8B170D82A}" dt="2024-06-16T09:40:35.575" v="2494" actId="20577"/>
          <ac:spMkLst>
            <pc:docMk/>
            <pc:sldMk cId="2377138360" sldId="2145706042"/>
            <ac:spMk id="4" creationId="{CA566209-C39A-D4E1-5464-8FB45878C3E7}"/>
          </ac:spMkLst>
        </pc:spChg>
        <pc:grpChg chg="add mod">
          <ac:chgData name="Lucas Jellema" userId="7e183fbb-84e0-44b3-9b03-0792bc8d162b" providerId="ADAL" clId="{F3A5A580-80B3-4F6B-861F-9CF8B170D82A}" dt="2024-06-16T09:39:53.762" v="2461" actId="1076"/>
          <ac:grpSpMkLst>
            <pc:docMk/>
            <pc:sldMk cId="2377138360" sldId="2145706042"/>
            <ac:grpSpMk id="6" creationId="{004E85D7-1609-CCD3-6D40-15490906B520}"/>
          </ac:grpSpMkLst>
        </pc:grpChg>
        <pc:picChg chg="mod modCrop">
          <ac:chgData name="Lucas Jellema" userId="7e183fbb-84e0-44b3-9b03-0792bc8d162b" providerId="ADAL" clId="{F3A5A580-80B3-4F6B-861F-9CF8B170D82A}" dt="2024-06-16T09:39:53.762" v="2461" actId="1076"/>
          <ac:picMkLst>
            <pc:docMk/>
            <pc:sldMk cId="2377138360" sldId="2145706042"/>
            <ac:picMk id="7" creationId="{42FBC487-6812-E6D3-0E16-0F4102BBC6E1}"/>
          </ac:picMkLst>
        </pc:picChg>
        <pc:picChg chg="add mod">
          <ac:chgData name="Lucas Jellema" userId="7e183fbb-84e0-44b3-9b03-0792bc8d162b" providerId="ADAL" clId="{F3A5A580-80B3-4F6B-861F-9CF8B170D82A}" dt="2024-06-16T09:39:53.762" v="2461" actId="1076"/>
          <ac:picMkLst>
            <pc:docMk/>
            <pc:sldMk cId="2377138360" sldId="2145706042"/>
            <ac:picMk id="16386" creationId="{A6044170-CFD8-4ADB-C4BE-8EE7C8F0BF7E}"/>
          </ac:picMkLst>
        </pc:picChg>
      </pc:sldChg>
      <pc:sldChg chg="addSp delSp modSp add mod modAnim">
        <pc:chgData name="Lucas Jellema" userId="7e183fbb-84e0-44b3-9b03-0792bc8d162b" providerId="ADAL" clId="{F3A5A580-80B3-4F6B-861F-9CF8B170D82A}" dt="2024-06-16T09:47:34.908" v="2621" actId="20577"/>
        <pc:sldMkLst>
          <pc:docMk/>
          <pc:sldMk cId="3524135577" sldId="2145706043"/>
        </pc:sldMkLst>
        <pc:spChg chg="mod">
          <ac:chgData name="Lucas Jellema" userId="7e183fbb-84e0-44b3-9b03-0792bc8d162b" providerId="ADAL" clId="{F3A5A580-80B3-4F6B-861F-9CF8B170D82A}" dt="2024-06-16T09:47:34.908" v="2621" actId="20577"/>
          <ac:spMkLst>
            <pc:docMk/>
            <pc:sldMk cId="3524135577" sldId="2145706043"/>
            <ac:spMk id="4" creationId="{BA8B4F7F-2A06-BA6D-E144-84CE2E5FC89B}"/>
          </ac:spMkLst>
        </pc:spChg>
        <pc:picChg chg="add mod">
          <ac:chgData name="Lucas Jellema" userId="7e183fbb-84e0-44b3-9b03-0792bc8d162b" providerId="ADAL" clId="{F3A5A580-80B3-4F6B-861F-9CF8B170D82A}" dt="2024-06-16T09:46:57.561" v="2561" actId="1035"/>
          <ac:picMkLst>
            <pc:docMk/>
            <pc:sldMk cId="3524135577" sldId="2145706043"/>
            <ac:picMk id="8" creationId="{3BFD41B1-3D4B-8C6A-D250-92173AC52B64}"/>
          </ac:picMkLst>
        </pc:picChg>
        <pc:picChg chg="add del mod">
          <ac:chgData name="Lucas Jellema" userId="7e183fbb-84e0-44b3-9b03-0792bc8d162b" providerId="ADAL" clId="{F3A5A580-80B3-4F6B-861F-9CF8B170D82A}" dt="2024-06-16T09:44:08.040" v="2527" actId="21"/>
          <ac:picMkLst>
            <pc:docMk/>
            <pc:sldMk cId="3524135577" sldId="2145706043"/>
            <ac:picMk id="17410" creationId="{AE3B5303-5409-68EC-244F-71FA38E61DD5}"/>
          </ac:picMkLst>
        </pc:picChg>
      </pc:sldChg>
      <pc:sldChg chg="add">
        <pc:chgData name="Lucas Jellema" userId="7e183fbb-84e0-44b3-9b03-0792bc8d162b" providerId="ADAL" clId="{F3A5A580-80B3-4F6B-861F-9CF8B170D82A}" dt="2024-06-16T09:41:16.477" v="2495"/>
        <pc:sldMkLst>
          <pc:docMk/>
          <pc:sldMk cId="842281785" sldId="2145706044"/>
        </pc:sldMkLst>
      </pc:sldChg>
      <pc:sldChg chg="add">
        <pc:chgData name="Lucas Jellema" userId="7e183fbb-84e0-44b3-9b03-0792bc8d162b" providerId="ADAL" clId="{F3A5A580-80B3-4F6B-861F-9CF8B170D82A}" dt="2024-06-16T09:41:16.477" v="2495"/>
        <pc:sldMkLst>
          <pc:docMk/>
          <pc:sldMk cId="2452279195" sldId="2145706045"/>
        </pc:sldMkLst>
      </pc:sldChg>
      <pc:sldChg chg="addSp modSp new mod">
        <pc:chgData name="Lucas Jellema" userId="7e183fbb-84e0-44b3-9b03-0792bc8d162b" providerId="ADAL" clId="{F3A5A580-80B3-4F6B-861F-9CF8B170D82A}" dt="2024-06-16T09:46:34.299" v="2541" actId="1076"/>
        <pc:sldMkLst>
          <pc:docMk/>
          <pc:sldMk cId="3716324431" sldId="2145706046"/>
        </pc:sldMkLst>
        <pc:picChg chg="add mod">
          <ac:chgData name="Lucas Jellema" userId="7e183fbb-84e0-44b3-9b03-0792bc8d162b" providerId="ADAL" clId="{F3A5A580-80B3-4F6B-861F-9CF8B170D82A}" dt="2024-06-16T09:46:34.299" v="2541" actId="1076"/>
          <ac:picMkLst>
            <pc:docMk/>
            <pc:sldMk cId="3716324431" sldId="2145706046"/>
            <ac:picMk id="8" creationId="{BD460196-840F-9E91-E208-FE0BB80E354A}"/>
          </ac:picMkLst>
        </pc:picChg>
        <pc:picChg chg="add mod">
          <ac:chgData name="Lucas Jellema" userId="7e183fbb-84e0-44b3-9b03-0792bc8d162b" providerId="ADAL" clId="{F3A5A580-80B3-4F6B-861F-9CF8B170D82A}" dt="2024-06-16T09:46:20.315" v="2540"/>
          <ac:picMkLst>
            <pc:docMk/>
            <pc:sldMk cId="3716324431" sldId="2145706046"/>
            <ac:picMk id="17410" creationId="{AE3B5303-5409-68EC-244F-71FA38E61DD5}"/>
          </ac:picMkLst>
        </pc:picChg>
      </pc:sldChg>
      <pc:sldChg chg="add">
        <pc:chgData name="Lucas Jellema" userId="7e183fbb-84e0-44b3-9b03-0792bc8d162b" providerId="ADAL" clId="{F3A5A580-80B3-4F6B-861F-9CF8B170D82A}" dt="2024-06-16T09:48:28.150" v="2623"/>
        <pc:sldMkLst>
          <pc:docMk/>
          <pc:sldMk cId="68247990" sldId="2145706052"/>
        </pc:sldMkLst>
      </pc:sldChg>
      <pc:sldChg chg="addSp modSp new mod">
        <pc:chgData name="Lucas Jellema" userId="7e183fbb-84e0-44b3-9b03-0792bc8d162b" providerId="ADAL" clId="{F3A5A580-80B3-4F6B-861F-9CF8B170D82A}" dt="2024-06-16T09:58:04.857" v="2830"/>
        <pc:sldMkLst>
          <pc:docMk/>
          <pc:sldMk cId="2393411499" sldId="2145706053"/>
        </pc:sldMkLst>
        <pc:spChg chg="mod">
          <ac:chgData name="Lucas Jellema" userId="7e183fbb-84e0-44b3-9b03-0792bc8d162b" providerId="ADAL" clId="{F3A5A580-80B3-4F6B-861F-9CF8B170D82A}" dt="2024-06-16T09:53:36.905" v="2803" actId="20577"/>
          <ac:spMkLst>
            <pc:docMk/>
            <pc:sldMk cId="2393411499" sldId="2145706053"/>
            <ac:spMk id="3" creationId="{0D8DBBA1-C5BF-3188-624B-E8FA3678D370}"/>
          </ac:spMkLst>
        </pc:spChg>
        <pc:spChg chg="mod">
          <ac:chgData name="Lucas Jellema" userId="7e183fbb-84e0-44b3-9b03-0792bc8d162b" providerId="ADAL" clId="{F3A5A580-80B3-4F6B-861F-9CF8B170D82A}" dt="2024-06-16T09:58:04.857" v="2830"/>
          <ac:spMkLst>
            <pc:docMk/>
            <pc:sldMk cId="2393411499" sldId="2145706053"/>
            <ac:spMk id="4" creationId="{EC164BDE-78FA-7B94-3977-6DF094CE75CA}"/>
          </ac:spMkLst>
        </pc:spChg>
        <pc:picChg chg="add mod">
          <ac:chgData name="Lucas Jellema" userId="7e183fbb-84e0-44b3-9b03-0792bc8d162b" providerId="ADAL" clId="{F3A5A580-80B3-4F6B-861F-9CF8B170D82A}" dt="2024-06-16T09:57:26.396" v="2828" actId="1038"/>
          <ac:picMkLst>
            <pc:docMk/>
            <pc:sldMk cId="2393411499" sldId="2145706053"/>
            <ac:picMk id="8" creationId="{2D9E1F55-7F21-61A0-792C-41A9F209B7E2}"/>
          </ac:picMkLst>
        </pc:picChg>
      </pc:sldChg>
      <pc:sldChg chg="addSp modSp new mod">
        <pc:chgData name="Lucas Jellema" userId="7e183fbb-84e0-44b3-9b03-0792bc8d162b" providerId="ADAL" clId="{F3A5A580-80B3-4F6B-861F-9CF8B170D82A}" dt="2024-06-16T10:09:28.681" v="2915" actId="1038"/>
        <pc:sldMkLst>
          <pc:docMk/>
          <pc:sldMk cId="1105821470" sldId="2145706054"/>
        </pc:sldMkLst>
        <pc:spChg chg="mod">
          <ac:chgData name="Lucas Jellema" userId="7e183fbb-84e0-44b3-9b03-0792bc8d162b" providerId="ADAL" clId="{F3A5A580-80B3-4F6B-861F-9CF8B170D82A}" dt="2024-06-16T09:58:38.237" v="2848" actId="20577"/>
          <ac:spMkLst>
            <pc:docMk/>
            <pc:sldMk cId="1105821470" sldId="2145706054"/>
            <ac:spMk id="3" creationId="{44AAA74C-B67C-C797-417C-3A9CCB9BF1BF}"/>
          </ac:spMkLst>
        </pc:spChg>
        <pc:spChg chg="mod">
          <ac:chgData name="Lucas Jellema" userId="7e183fbb-84e0-44b3-9b03-0792bc8d162b" providerId="ADAL" clId="{F3A5A580-80B3-4F6B-861F-9CF8B170D82A}" dt="2024-06-16T10:09:24.683" v="2908" actId="20577"/>
          <ac:spMkLst>
            <pc:docMk/>
            <pc:sldMk cId="1105821470" sldId="2145706054"/>
            <ac:spMk id="4" creationId="{089C162F-DEA5-BEC3-594A-BD4254388F33}"/>
          </ac:spMkLst>
        </pc:spChg>
        <pc:picChg chg="add mod">
          <ac:chgData name="Lucas Jellema" userId="7e183fbb-84e0-44b3-9b03-0792bc8d162b" providerId="ADAL" clId="{F3A5A580-80B3-4F6B-861F-9CF8B170D82A}" dt="2024-06-16T10:09:28.681" v="2915" actId="1038"/>
          <ac:picMkLst>
            <pc:docMk/>
            <pc:sldMk cId="1105821470" sldId="2145706054"/>
            <ac:picMk id="8" creationId="{D54F00BC-6F65-3F70-A7EA-77E366E5289A}"/>
          </ac:picMkLst>
        </pc:picChg>
        <pc:picChg chg="add mod">
          <ac:chgData name="Lucas Jellema" userId="7e183fbb-84e0-44b3-9b03-0792bc8d162b" providerId="ADAL" clId="{F3A5A580-80B3-4F6B-861F-9CF8B170D82A}" dt="2024-06-16T10:01:14.060" v="2850" actId="1076"/>
          <ac:picMkLst>
            <pc:docMk/>
            <pc:sldMk cId="1105821470" sldId="2145706054"/>
            <ac:picMk id="20482" creationId="{7431F40A-735A-EEA0-9B4E-ABE7CC40A849}"/>
          </ac:picMkLst>
        </pc:picChg>
      </pc:sldChg>
      <pc:sldChg chg="add">
        <pc:chgData name="Lucas Jellema" userId="7e183fbb-84e0-44b3-9b03-0792bc8d162b" providerId="ADAL" clId="{F3A5A580-80B3-4F6B-861F-9CF8B170D82A}" dt="2024-06-16T10:23:06.815" v="3086"/>
        <pc:sldMkLst>
          <pc:docMk/>
          <pc:sldMk cId="1363650522" sldId="2145706055"/>
        </pc:sldMkLst>
      </pc:sldChg>
      <pc:sldMasterChg chg="delSldLayout">
        <pc:chgData name="Lucas Jellema" userId="7e183fbb-84e0-44b3-9b03-0792bc8d162b" providerId="ADAL" clId="{F3A5A580-80B3-4F6B-861F-9CF8B170D82A}" dt="2024-06-15T12:29:03.526" v="15" actId="47"/>
        <pc:sldMasterMkLst>
          <pc:docMk/>
          <pc:sldMasterMk cId="622555708" sldId="2147483672"/>
        </pc:sldMasterMkLst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622555708" sldId="2147483672"/>
            <pc:sldLayoutMk cId="2837521895" sldId="2147483892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622555708" sldId="2147483672"/>
            <pc:sldLayoutMk cId="2928421857" sldId="2147483913"/>
          </pc:sldLayoutMkLst>
        </pc:sldLayoutChg>
      </pc:sldMasterChg>
      <pc:sldMasterChg chg="del delSldLayout">
        <pc:chgData name="Lucas Jellema" userId="7e183fbb-84e0-44b3-9b03-0792bc8d162b" providerId="ADAL" clId="{F3A5A580-80B3-4F6B-861F-9CF8B170D82A}" dt="2024-06-15T12:29:03.526" v="15" actId="47"/>
        <pc:sldMasterMkLst>
          <pc:docMk/>
          <pc:sldMasterMk cId="3759398795" sldId="2147483894"/>
        </pc:sldMasterMkLst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1472881365" sldId="2147483895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3788168585" sldId="2147483896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76238428" sldId="2147483897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3480551245" sldId="2147483898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2549472036" sldId="2147483899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435024149" sldId="2147483900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1010933033" sldId="2147483901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3770119587" sldId="2147483902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1446473975" sldId="2147483903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2814933853" sldId="2147483904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571279809" sldId="2147483905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2430737183" sldId="2147483906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2285114394" sldId="2147483907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2429915459" sldId="2147483908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725924367" sldId="2147483909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3136669347" sldId="2147483910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2681421692" sldId="2147483911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3170548032" sldId="2147483912"/>
          </pc:sldLayoutMkLst>
        </pc:sldLayoutChg>
        <pc:sldLayoutChg chg="del">
          <pc:chgData name="Lucas Jellema" userId="7e183fbb-84e0-44b3-9b03-0792bc8d162b" providerId="ADAL" clId="{F3A5A580-80B3-4F6B-861F-9CF8B170D82A}" dt="2024-06-15T12:29:03.526" v="15" actId="47"/>
          <pc:sldLayoutMkLst>
            <pc:docMk/>
            <pc:sldMasterMk cId="3759398795" sldId="2147483894"/>
            <pc:sldLayoutMk cId="2924129989" sldId="2147483914"/>
          </pc:sldLayoutMkLst>
        </pc:sldLayoutChg>
      </pc:sldMaster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16T08:21:22.28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2965 205 24575,'-38'-14'0,"18"5"0,-27-6 0,-277-84 0,244 80 0,0 2 0,-91-5 0,71 15 0,-1 4 0,1 5 0,-1 4 0,-139 27 0,175-23 0,-72 3 0,74-8 0,-72 13 0,88-8 0,-203 48 0,208-46 0,-27 7 0,-95 39 0,46-15 0,76-29 0,-49 22 0,72-28 0,0-1 0,-1-1 0,0 0 0,-1-2 0,1 0 0,-1-2 0,-31 1 0,35-2 0,12-1 0,0 1 0,0 0 0,0 0 0,0 0 0,0 0 0,0 1 0,1-1 0,-1 1 0,0 1 0,1-1 0,0 1 0,-1-1 0,1 1 0,0 0 0,0 1 0,1-1 0,-4 5 0,1-1 0,2 0 0,-1 0 0,1 0 0,0 1 0,1 0 0,0 0 0,0 0 0,0 0 0,-1 12 0,0 4 0,2 0 0,1 0 0,1 0 0,0 0 0,2 0 0,6 30 0,-5-42 0,0 0 0,1 0 0,1-1 0,-1 1 0,2-1 0,-1 0 0,2-1 0,6 11 0,11 8 0,33 34 0,-32-37 0,36 48 0,-32-28 0,24 53 0,-7-11 0,-41-80 0,0-1 0,1 1 0,0-1 0,0 0 0,0 0 0,1 0 0,0-1 0,1 0 0,-1-1 0,1 0 0,0 0 0,0 0 0,1-1 0,-1-1 0,1 1 0,12 2 0,11 1 0,0-1 0,0-2 0,44 1 0,-52-4 0,123 11 0,58 3 0,727-16 0,-864-2 0,126-23 0,-124 14 0,110-5 0,-93 16 0,-31 3 0,1-3 0,0-3 0,-1-1 0,93-23 0,-35 1 0,203-22 0,-180 32 0,-13 6 0,204 9 0,-154 5 0,464-3 0,-593-3 0,0-2 0,0-2 0,81-23 0,30-6 0,120 3 0,-78 1 0,-183 28 0,-1-1 0,1-1 0,-1 0 0,0-1 0,-1 0 0,1-1 0,-1-1 0,-1 0 0,0-1 0,0 0 0,-1 0 0,0-2 0,18-23 0,-25 30 0,0-1 0,0 0 0,-1 1 0,0-2 0,0 1 0,0 0 0,-1 0 0,0-1 0,0 0 0,0 1 0,-1-1 0,0 0 0,-1 0 0,1 1 0,-1-1 0,0 0 0,-1 0 0,0 0 0,0 0 0,0 1 0,-1-1 0,0 1 0,0-1 0,-1 1 0,0 0 0,0-1 0,0 1 0,-1 1 0,0-1 0,0 1 0,0-1 0,-1 1 0,-5-5 0,-10-5 0,1 0 0,-2 1 0,0 1 0,-1 1 0,0 1 0,-1 1 0,0 0 0,-25-5 0,13 3 0,1-1 0,-51-28 0,58 25 0,-2 1 0,0 1 0,-1 1 0,-1 2 0,1 1 0,-2 1 0,1 2 0,-1 1 0,0 2 0,-65-1 0,15 5 0,-125-15 0,42-15 0,103 16 0,0 3 0,-114-4 0,152 13 0,-1-1 0,1 0 0,0-2 0,-29-9 0,24 6 0,0 1 0,-35-3 0,21 6 0,1 2 0,1-2 0,-1-2 0,1-1 0,-71-24 0,60 15 0,0 1 0,-79-11 0,46 12 0,-162-5 0,130 19-1365,87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pPr/>
              <a:t>15-6-2024</a:t>
            </a:fld>
            <a:endParaRPr lang="nl-NL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2000masten.nl/" TargetMode="External"/><Relationship Id="rId3" Type="http://schemas.openxmlformats.org/officeDocument/2006/relationships/hyperlink" Target="http://www.kadaster.nl/brt" TargetMode="External"/><Relationship Id="rId7" Type="http://schemas.openxmlformats.org/officeDocument/2006/relationships/hyperlink" Target="http://www.marketingfacts.nl/berichten/20060912_verboden_plekken_in_nederland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://www.hulpverleningsforum.nl/index.php?topic=52086.0" TargetMode="External"/><Relationship Id="rId5" Type="http://schemas.openxmlformats.org/officeDocument/2006/relationships/hyperlink" Target="http://nederland.risicokaart.nl/" TargetMode="External"/><Relationship Id="rId4" Type="http://schemas.openxmlformats.org/officeDocument/2006/relationships/hyperlink" Target="http://nl.wikipedia.org/wiki/CC-BY-SA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836595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https://hanshack.com/geotools/gimmegeodata/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814308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other vector: KML/KMZ (Google), WMS, Shape File (Esri), GML (XML extension), OSM (PBF)</a:t>
            </a:r>
          </a:p>
          <a:p>
            <a:pPr lvl="1"/>
            <a:r>
              <a:rPr lang="en-US" dirty="0"/>
              <a:t>raster: Geo TIFF, Esri Grid,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93581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Map tiles are squares of geographic data that are loaded to your frame of view whenever you zoom or pan your map. Each tile is 256px by 256px (traditionally a .</a:t>
            </a:r>
            <a:r>
              <a:rPr lang="en-US" b="0" i="0" dirty="0" err="1">
                <a:solidFill>
                  <a:srgbClr val="5C5962"/>
                </a:solidFill>
                <a:effectLst/>
                <a:latin typeface="system-ui"/>
              </a:rPr>
              <a:t>png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 image at roughly 20-40kb each),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5951423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Map tiles are squares of geographic data that are loaded to your frame of view whenever you zoom or pan your map. Each tile is 256px by 256px (traditionally a .</a:t>
            </a:r>
            <a:r>
              <a:rPr lang="en-US" b="0" i="0" dirty="0" err="1">
                <a:solidFill>
                  <a:srgbClr val="5C5962"/>
                </a:solidFill>
                <a:effectLst/>
                <a:latin typeface="system-ui"/>
              </a:rPr>
              <a:t>png</a:t>
            </a:r>
            <a:r>
              <a:rPr lang="en-US" b="0" i="0" dirty="0">
                <a:solidFill>
                  <a:srgbClr val="5C5962"/>
                </a:solidFill>
                <a:effectLst/>
                <a:latin typeface="system-ui"/>
              </a:rPr>
              <a:t> image at roughly 20-40kb each),</a:t>
            </a:r>
          </a:p>
          <a:p>
            <a:r>
              <a:rPr lang="en-US" dirty="0"/>
              <a:t>https://ubc-library-rc.github.io/gis-intro-leaflet/content/map-tiles.html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338880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https://hanshack.com/geotools/geosentences/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242988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https://hanshack.com/geotools/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04817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https://academy.datawrapper.de/article/291-how-to-find-geodata</a:t>
            </a:r>
          </a:p>
          <a:p>
            <a:endParaRPr lang="en-US" dirty="0"/>
          </a:p>
          <a:p>
            <a:r>
              <a:rPr lang="en-US" dirty="0"/>
              <a:t>https://cartomap.github.io/nl/</a:t>
            </a:r>
          </a:p>
          <a:p>
            <a:r>
              <a:rPr lang="en-US" dirty="0"/>
              <a:t>https://www.imergis.nl/htm/rasterkaarten.htm</a:t>
            </a:r>
          </a:p>
          <a:p>
            <a:r>
              <a:rPr lang="en-US" dirty="0"/>
              <a:t>https://cartographyvectors.com/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Referentie-ondergrond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(water,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terrein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gerasterd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Basisregistratie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Topografie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(BRT). (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3"/>
              </a:rPr>
              <a:t>http://www.kadaster.nl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Inhoud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is beschikbaar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onder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CC-BY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4"/>
              </a:rPr>
              <a:t>licentie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Gebouwen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woonplaatsgrenzen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Basisregistratie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Adressen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Gebouwen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(BAG), CC-BY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Kadaster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Wegen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OpenStreetMap (OSM), CC-BY OpenStreetMap Contributors.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Schaduwreliëf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het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Actuele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Hoogtebestand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2 (AHN2), CC-BY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Waterschapshuis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Vectorgrenzen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Veiligheidsregio's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worden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bijgehouden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Imergis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CC-BY.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BRZO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risicolocaties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LPG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risicolocaties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buisleidingen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: op basis van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Risicokaart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,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5"/>
              </a:rPr>
              <a:t>http://nederland.risicokaart.nl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van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brandweerkazernes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ambulanceposten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worden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continu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aangedragen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door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informatiemanagers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uit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de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brandweerregio's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GHOR/RAV regio's,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leden van het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6"/>
              </a:rPr>
              <a:t>hulpverleningsforum.nl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 (crowd sourcing).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Grenzen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kazernes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in Duitsland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België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vrij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ter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beschikking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gesteld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met dank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aan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Meldkamer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Oost Nederland, Regio Limburg-Noord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Regio Midden-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West-Brabant.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Defensie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op basis van de lijst op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7"/>
              </a:rPr>
              <a:t>www.marketingfacts.nl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Locaties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C2000 </a:t>
            </a:r>
            <a:r>
              <a:rPr lang="en-US" b="0" i="0" u="none" strike="noStrike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masten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op basis van </a:t>
            </a:r>
            <a:r>
              <a:rPr lang="en-US" b="0" i="0" u="none" strike="noStrike" dirty="0">
                <a:solidFill>
                  <a:srgbClr val="000000"/>
                </a:solidFill>
                <a:effectLst/>
                <a:latin typeface="Verdana" panose="020B0604030504040204" pitchFamily="34" charset="0"/>
                <a:hlinkClick r:id="rId8"/>
              </a:rPr>
              <a:t>www.c2000masten.nl</a:t>
            </a:r>
            <a:endParaRPr lang="en-US" b="0" i="0" u="none" strike="noStrike" dirty="0">
              <a:solidFill>
                <a:srgbClr val="000000"/>
              </a:solidFill>
              <a:effectLst/>
              <a:latin typeface="Verdan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128960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https://www.mapwarper.net/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45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9130693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985578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https://handsondataviz.org/</a:t>
            </a:r>
          </a:p>
          <a:p>
            <a:r>
              <a:rPr lang="en-US" dirty="0"/>
              <a:t>https://handsondataviz.org/open-access.html</a:t>
            </a:r>
          </a:p>
          <a:p>
            <a:endParaRPr lang="en-US" dirty="0"/>
          </a:p>
          <a:p>
            <a:r>
              <a:rPr lang="en-US" dirty="0"/>
              <a:t>https://hanshack.com/geotools/</a:t>
            </a:r>
          </a:p>
          <a:p>
            <a:r>
              <a:rPr lang="en-US" dirty="0"/>
              <a:t>https://hanshack.com/geotools/gimmegeodata/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55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048261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085177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87547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John Snow's map was able to </a:t>
            </a:r>
            <a:r>
              <a:rPr lang="en-US" b="0" i="0" dirty="0">
                <a:solidFill>
                  <a:srgbClr val="040C28"/>
                </a:solidFill>
                <a:effectLst/>
                <a:highlight>
                  <a:srgbClr val="D3E3FD"/>
                </a:highlight>
                <a:latin typeface="Google Sans"/>
              </a:rPr>
              <a:t>spatially associate cholera cases with a single contaminated water pump</a:t>
            </a:r>
            <a:r>
              <a:rPr lang="en-US" b="0" i="0" dirty="0">
                <a:solidFill>
                  <a:srgbClr val="4D5156"/>
                </a:solidFill>
                <a:effectLst/>
                <a:highlight>
                  <a:srgbClr val="FFFFFF"/>
                </a:highlight>
                <a:latin typeface="Google Sans"/>
              </a:rPr>
              <a:t>. This led to three positive changes: the water pump was disabled, preventing further deaths, cholera was identified as a waterborne disease, and efforts began to improve water and waste systems in London.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11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7493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16112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634920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https://github.com/topojson/topojson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26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66722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https://github.com/topojson/topojson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27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515042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https://github.com/topojson/topojson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28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119558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animation (Intro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0E042CB6-4970-4C13-B707-101E4D3A981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Graphic 6">
            <a:extLst>
              <a:ext uri="{FF2B5EF4-FFF2-40B4-BE49-F238E27FC236}">
                <a16:creationId xmlns:a16="http://schemas.microsoft.com/office/drawing/2014/main" id="{9A987C90-356A-4429-9B89-BB0121AEC60B}"/>
              </a:ext>
            </a:extLst>
          </p:cNvPr>
          <p:cNvSpPr/>
          <p:nvPr userDrawn="1"/>
        </p:nvSpPr>
        <p:spPr>
          <a:xfrm>
            <a:off x="3621144" y="2832154"/>
            <a:ext cx="6152088" cy="1203892"/>
          </a:xfrm>
          <a:custGeom>
            <a:avLst/>
            <a:gdLst>
              <a:gd name="connsiteX0" fmla="*/ 0 w 4614066"/>
              <a:gd name="connsiteY0" fmla="*/ 0 h 902919"/>
              <a:gd name="connsiteX1" fmla="*/ 4614066 w 4614066"/>
              <a:gd name="connsiteY1" fmla="*/ 0 h 902919"/>
              <a:gd name="connsiteX2" fmla="*/ 4614066 w 4614066"/>
              <a:gd name="connsiteY2" fmla="*/ 902920 h 902919"/>
              <a:gd name="connsiteX3" fmla="*/ 0 w 4614066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14066" h="902919">
                <a:moveTo>
                  <a:pt x="0" y="0"/>
                </a:moveTo>
                <a:lnTo>
                  <a:pt x="4614066" y="0"/>
                </a:lnTo>
                <a:lnTo>
                  <a:pt x="4614066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0000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8" name="Graphic 6">
            <a:extLst>
              <a:ext uri="{FF2B5EF4-FFF2-40B4-BE49-F238E27FC236}">
                <a16:creationId xmlns:a16="http://schemas.microsoft.com/office/drawing/2014/main" id="{576CFAB4-C066-4DBC-B735-ED39A17F3779}"/>
              </a:ext>
            </a:extLst>
          </p:cNvPr>
          <p:cNvSpPr/>
          <p:nvPr/>
        </p:nvSpPr>
        <p:spPr>
          <a:xfrm>
            <a:off x="4009638" y="3152280"/>
            <a:ext cx="5338204" cy="563423"/>
          </a:xfrm>
          <a:custGeom>
            <a:avLst/>
            <a:gdLst>
              <a:gd name="connsiteX0" fmla="*/ 0 w 4003653"/>
              <a:gd name="connsiteY0" fmla="*/ 212423 h 422567"/>
              <a:gd name="connsiteX1" fmla="*/ 0 w 4003653"/>
              <a:gd name="connsiteY1" fmla="*/ 211284 h 422567"/>
              <a:gd name="connsiteX2" fmla="*/ 206563 w 4003653"/>
              <a:gd name="connsiteY2" fmla="*/ 0 h 422567"/>
              <a:gd name="connsiteX3" fmla="*/ 365922 w 4003653"/>
              <a:gd name="connsiteY3" fmla="*/ 64785 h 422567"/>
              <a:gd name="connsiteX4" fmla="*/ 334343 w 4003653"/>
              <a:gd name="connsiteY4" fmla="*/ 98642 h 422567"/>
              <a:gd name="connsiteX5" fmla="*/ 205912 w 4003653"/>
              <a:gd name="connsiteY5" fmla="*/ 42647 h 422567"/>
              <a:gd name="connsiteX6" fmla="*/ 47694 w 4003653"/>
              <a:gd name="connsiteY6" fmla="*/ 210144 h 422567"/>
              <a:gd name="connsiteX7" fmla="*/ 47694 w 4003653"/>
              <a:gd name="connsiteY7" fmla="*/ 211284 h 422567"/>
              <a:gd name="connsiteX8" fmla="*/ 205912 w 4003653"/>
              <a:gd name="connsiteY8" fmla="*/ 379920 h 422567"/>
              <a:gd name="connsiteX9" fmla="*/ 337761 w 4003653"/>
              <a:gd name="connsiteY9" fmla="*/ 320995 h 422567"/>
              <a:gd name="connsiteX10" fmla="*/ 368363 w 4003653"/>
              <a:gd name="connsiteY10" fmla="*/ 350783 h 422567"/>
              <a:gd name="connsiteX11" fmla="*/ 204936 w 4003653"/>
              <a:gd name="connsiteY11" fmla="*/ 422567 h 422567"/>
              <a:gd name="connsiteX12" fmla="*/ 0 w 4003653"/>
              <a:gd name="connsiteY12" fmla="*/ 212423 h 422567"/>
              <a:gd name="connsiteX13" fmla="*/ 788164 w 4003653"/>
              <a:gd name="connsiteY13" fmla="*/ 212423 h 422567"/>
              <a:gd name="connsiteX14" fmla="*/ 628155 w 4003653"/>
              <a:gd name="connsiteY14" fmla="*/ 379920 h 422567"/>
              <a:gd name="connsiteX15" fmla="*/ 467006 w 4003653"/>
              <a:gd name="connsiteY15" fmla="*/ 211284 h 422567"/>
              <a:gd name="connsiteX16" fmla="*/ 467006 w 4003653"/>
              <a:gd name="connsiteY16" fmla="*/ 210144 h 422567"/>
              <a:gd name="connsiteX17" fmla="*/ 627016 w 4003653"/>
              <a:gd name="connsiteY17" fmla="*/ 42647 h 422567"/>
              <a:gd name="connsiteX18" fmla="*/ 788164 w 4003653"/>
              <a:gd name="connsiteY18" fmla="*/ 211284 h 422567"/>
              <a:gd name="connsiteX19" fmla="*/ 788164 w 4003653"/>
              <a:gd name="connsiteY19" fmla="*/ 212423 h 422567"/>
              <a:gd name="connsiteX20" fmla="*/ 419312 w 4003653"/>
              <a:gd name="connsiteY20" fmla="*/ 212423 h 422567"/>
              <a:gd name="connsiteX21" fmla="*/ 627178 w 4003653"/>
              <a:gd name="connsiteY21" fmla="*/ 422567 h 422567"/>
              <a:gd name="connsiteX22" fmla="*/ 836183 w 4003653"/>
              <a:gd name="connsiteY22" fmla="*/ 211284 h 422567"/>
              <a:gd name="connsiteX23" fmla="*/ 836183 w 4003653"/>
              <a:gd name="connsiteY23" fmla="*/ 210144 h 422567"/>
              <a:gd name="connsiteX24" fmla="*/ 628318 w 4003653"/>
              <a:gd name="connsiteY24" fmla="*/ 0 h 422567"/>
              <a:gd name="connsiteX25" fmla="*/ 419312 w 4003653"/>
              <a:gd name="connsiteY25" fmla="*/ 211284 h 422567"/>
              <a:gd name="connsiteX26" fmla="*/ 419312 w 4003653"/>
              <a:gd name="connsiteY26" fmla="*/ 212423 h 422567"/>
              <a:gd name="connsiteX27" fmla="*/ 933524 w 4003653"/>
              <a:gd name="connsiteY27" fmla="*/ 415731 h 422567"/>
              <a:gd name="connsiteX28" fmla="*/ 978450 w 4003653"/>
              <a:gd name="connsiteY28" fmla="*/ 415731 h 422567"/>
              <a:gd name="connsiteX29" fmla="*/ 978450 w 4003653"/>
              <a:gd name="connsiteY29" fmla="*/ 80574 h 422567"/>
              <a:gd name="connsiteX30" fmla="*/ 1242311 w 4003653"/>
              <a:gd name="connsiteY30" fmla="*/ 415568 h 422567"/>
              <a:gd name="connsiteX31" fmla="*/ 1279099 w 4003653"/>
              <a:gd name="connsiteY31" fmla="*/ 415568 h 422567"/>
              <a:gd name="connsiteX32" fmla="*/ 1279099 w 4003653"/>
              <a:gd name="connsiteY32" fmla="*/ 6999 h 422567"/>
              <a:gd name="connsiteX33" fmla="*/ 1234172 w 4003653"/>
              <a:gd name="connsiteY33" fmla="*/ 6999 h 422567"/>
              <a:gd name="connsiteX34" fmla="*/ 1234172 w 4003653"/>
              <a:gd name="connsiteY34" fmla="*/ 334505 h 422567"/>
              <a:gd name="connsiteX35" fmla="*/ 976823 w 4003653"/>
              <a:gd name="connsiteY35" fmla="*/ 6999 h 422567"/>
              <a:gd name="connsiteX36" fmla="*/ 933687 w 4003653"/>
              <a:gd name="connsiteY36" fmla="*/ 6999 h 422567"/>
              <a:gd name="connsiteX37" fmla="*/ 933687 w 4003653"/>
              <a:gd name="connsiteY37" fmla="*/ 415731 h 422567"/>
              <a:gd name="connsiteX38" fmla="*/ 1376602 w 4003653"/>
              <a:gd name="connsiteY38" fmla="*/ 212423 h 422567"/>
              <a:gd name="connsiteX39" fmla="*/ 1581538 w 4003653"/>
              <a:gd name="connsiteY39" fmla="*/ 422567 h 422567"/>
              <a:gd name="connsiteX40" fmla="*/ 1744965 w 4003653"/>
              <a:gd name="connsiteY40" fmla="*/ 350783 h 422567"/>
              <a:gd name="connsiteX41" fmla="*/ 1714689 w 4003653"/>
              <a:gd name="connsiteY41" fmla="*/ 320995 h 422567"/>
              <a:gd name="connsiteX42" fmla="*/ 1582677 w 4003653"/>
              <a:gd name="connsiteY42" fmla="*/ 379920 h 422567"/>
              <a:gd name="connsiteX43" fmla="*/ 1424458 w 4003653"/>
              <a:gd name="connsiteY43" fmla="*/ 211284 h 422567"/>
              <a:gd name="connsiteX44" fmla="*/ 1424458 w 4003653"/>
              <a:gd name="connsiteY44" fmla="*/ 210144 h 422567"/>
              <a:gd name="connsiteX45" fmla="*/ 1582677 w 4003653"/>
              <a:gd name="connsiteY45" fmla="*/ 42647 h 422567"/>
              <a:gd name="connsiteX46" fmla="*/ 1711108 w 4003653"/>
              <a:gd name="connsiteY46" fmla="*/ 98642 h 422567"/>
              <a:gd name="connsiteX47" fmla="*/ 1742686 w 4003653"/>
              <a:gd name="connsiteY47" fmla="*/ 64785 h 422567"/>
              <a:gd name="connsiteX48" fmla="*/ 1583328 w 4003653"/>
              <a:gd name="connsiteY48" fmla="*/ 0 h 422567"/>
              <a:gd name="connsiteX49" fmla="*/ 1376765 w 4003653"/>
              <a:gd name="connsiteY49" fmla="*/ 211284 h 422567"/>
              <a:gd name="connsiteX50" fmla="*/ 1376765 w 4003653"/>
              <a:gd name="connsiteY50" fmla="*/ 212423 h 422567"/>
              <a:gd name="connsiteX51" fmla="*/ 1825540 w 4003653"/>
              <a:gd name="connsiteY51" fmla="*/ 415731 h 422567"/>
              <a:gd name="connsiteX52" fmla="*/ 2101609 w 4003653"/>
              <a:gd name="connsiteY52" fmla="*/ 415731 h 422567"/>
              <a:gd name="connsiteX53" fmla="*/ 2101609 w 4003653"/>
              <a:gd name="connsiteY53" fmla="*/ 373083 h 422567"/>
              <a:gd name="connsiteX54" fmla="*/ 1871606 w 4003653"/>
              <a:gd name="connsiteY54" fmla="*/ 373083 h 422567"/>
              <a:gd name="connsiteX55" fmla="*/ 1871606 w 4003653"/>
              <a:gd name="connsiteY55" fmla="*/ 6999 h 422567"/>
              <a:gd name="connsiteX56" fmla="*/ 1825540 w 4003653"/>
              <a:gd name="connsiteY56" fmla="*/ 6999 h 422567"/>
              <a:gd name="connsiteX57" fmla="*/ 1825540 w 4003653"/>
              <a:gd name="connsiteY57" fmla="*/ 415731 h 422567"/>
              <a:gd name="connsiteX58" fmla="*/ 2168836 w 4003653"/>
              <a:gd name="connsiteY58" fmla="*/ 244653 h 422567"/>
              <a:gd name="connsiteX59" fmla="*/ 2338775 w 4003653"/>
              <a:gd name="connsiteY59" fmla="*/ 422079 h 422567"/>
              <a:gd name="connsiteX60" fmla="*/ 2509202 w 4003653"/>
              <a:gd name="connsiteY60" fmla="*/ 241072 h 422567"/>
              <a:gd name="connsiteX61" fmla="*/ 2509202 w 4003653"/>
              <a:gd name="connsiteY61" fmla="*/ 6999 h 422567"/>
              <a:gd name="connsiteX62" fmla="*/ 2463136 w 4003653"/>
              <a:gd name="connsiteY62" fmla="*/ 6999 h 422567"/>
              <a:gd name="connsiteX63" fmla="*/ 2463136 w 4003653"/>
              <a:gd name="connsiteY63" fmla="*/ 244490 h 422567"/>
              <a:gd name="connsiteX64" fmla="*/ 2339914 w 4003653"/>
              <a:gd name="connsiteY64" fmla="*/ 379269 h 422567"/>
              <a:gd name="connsiteX65" fmla="*/ 2215064 w 4003653"/>
              <a:gd name="connsiteY65" fmla="*/ 241560 h 422567"/>
              <a:gd name="connsiteX66" fmla="*/ 2215064 w 4003653"/>
              <a:gd name="connsiteY66" fmla="*/ 6999 h 422567"/>
              <a:gd name="connsiteX67" fmla="*/ 2168998 w 4003653"/>
              <a:gd name="connsiteY67" fmla="*/ 6999 h 422567"/>
              <a:gd name="connsiteX68" fmla="*/ 2168998 w 4003653"/>
              <a:gd name="connsiteY68" fmla="*/ 244653 h 422567"/>
              <a:gd name="connsiteX69" fmla="*/ 2591567 w 4003653"/>
              <a:gd name="connsiteY69" fmla="*/ 356155 h 422567"/>
              <a:gd name="connsiteX70" fmla="*/ 2758575 w 4003653"/>
              <a:gd name="connsiteY70" fmla="*/ 421591 h 422567"/>
              <a:gd name="connsiteX71" fmla="*/ 2898075 w 4003653"/>
              <a:gd name="connsiteY71" fmla="*/ 306019 h 422567"/>
              <a:gd name="connsiteX72" fmla="*/ 2898075 w 4003653"/>
              <a:gd name="connsiteY72" fmla="*/ 304880 h 422567"/>
              <a:gd name="connsiteX73" fmla="*/ 2764924 w 4003653"/>
              <a:gd name="connsiteY73" fmla="*/ 189309 h 422567"/>
              <a:gd name="connsiteX74" fmla="*/ 2654073 w 4003653"/>
              <a:gd name="connsiteY74" fmla="*/ 109874 h 422567"/>
              <a:gd name="connsiteX75" fmla="*/ 2654073 w 4003653"/>
              <a:gd name="connsiteY75" fmla="*/ 108735 h 422567"/>
              <a:gd name="connsiteX76" fmla="*/ 2740995 w 4003653"/>
              <a:gd name="connsiteY76" fmla="*/ 42810 h 422567"/>
              <a:gd name="connsiteX77" fmla="*/ 2858846 w 4003653"/>
              <a:gd name="connsiteY77" fmla="*/ 87248 h 422567"/>
              <a:gd name="connsiteX78" fmla="*/ 2885704 w 4003653"/>
              <a:gd name="connsiteY78" fmla="*/ 51600 h 422567"/>
              <a:gd name="connsiteX79" fmla="*/ 2742135 w 4003653"/>
              <a:gd name="connsiteY79" fmla="*/ 1465 h 422567"/>
              <a:gd name="connsiteX80" fmla="*/ 2607844 w 4003653"/>
              <a:gd name="connsiteY80" fmla="*/ 112967 h 422567"/>
              <a:gd name="connsiteX81" fmla="*/ 2607844 w 4003653"/>
              <a:gd name="connsiteY81" fmla="*/ 114106 h 422567"/>
              <a:gd name="connsiteX82" fmla="*/ 2745065 w 4003653"/>
              <a:gd name="connsiteY82" fmla="*/ 231956 h 422567"/>
              <a:gd name="connsiteX83" fmla="*/ 2851358 w 4003653"/>
              <a:gd name="connsiteY83" fmla="*/ 309600 h 422567"/>
              <a:gd name="connsiteX84" fmla="*/ 2851358 w 4003653"/>
              <a:gd name="connsiteY84" fmla="*/ 310740 h 422567"/>
              <a:gd name="connsiteX85" fmla="*/ 2760366 w 4003653"/>
              <a:gd name="connsiteY85" fmla="*/ 380245 h 422567"/>
              <a:gd name="connsiteX86" fmla="*/ 2620215 w 4003653"/>
              <a:gd name="connsiteY86" fmla="*/ 322460 h 422567"/>
              <a:gd name="connsiteX87" fmla="*/ 2591567 w 4003653"/>
              <a:gd name="connsiteY87" fmla="*/ 356155 h 422567"/>
              <a:gd name="connsiteX88" fmla="*/ 2996066 w 4003653"/>
              <a:gd name="connsiteY88" fmla="*/ 415568 h 422567"/>
              <a:gd name="connsiteX89" fmla="*/ 3042132 w 4003653"/>
              <a:gd name="connsiteY89" fmla="*/ 415568 h 422567"/>
              <a:gd name="connsiteX90" fmla="*/ 3042132 w 4003653"/>
              <a:gd name="connsiteY90" fmla="*/ 6999 h 422567"/>
              <a:gd name="connsiteX91" fmla="*/ 2996066 w 4003653"/>
              <a:gd name="connsiteY91" fmla="*/ 6999 h 422567"/>
              <a:gd name="connsiteX92" fmla="*/ 2996066 w 4003653"/>
              <a:gd name="connsiteY92" fmla="*/ 415568 h 422567"/>
              <a:gd name="connsiteX93" fmla="*/ 3512720 w 4003653"/>
              <a:gd name="connsiteY93" fmla="*/ 212423 h 422567"/>
              <a:gd name="connsiteX94" fmla="*/ 3352710 w 4003653"/>
              <a:gd name="connsiteY94" fmla="*/ 379920 h 422567"/>
              <a:gd name="connsiteX95" fmla="*/ 3191561 w 4003653"/>
              <a:gd name="connsiteY95" fmla="*/ 211284 h 422567"/>
              <a:gd name="connsiteX96" fmla="*/ 3191561 w 4003653"/>
              <a:gd name="connsiteY96" fmla="*/ 210144 h 422567"/>
              <a:gd name="connsiteX97" fmla="*/ 3351570 w 4003653"/>
              <a:gd name="connsiteY97" fmla="*/ 42647 h 422567"/>
              <a:gd name="connsiteX98" fmla="*/ 3512720 w 4003653"/>
              <a:gd name="connsiteY98" fmla="*/ 211284 h 422567"/>
              <a:gd name="connsiteX99" fmla="*/ 3512720 w 4003653"/>
              <a:gd name="connsiteY99" fmla="*/ 212423 h 422567"/>
              <a:gd name="connsiteX100" fmla="*/ 3143868 w 4003653"/>
              <a:gd name="connsiteY100" fmla="*/ 212423 h 422567"/>
              <a:gd name="connsiteX101" fmla="*/ 3351733 w 4003653"/>
              <a:gd name="connsiteY101" fmla="*/ 422567 h 422567"/>
              <a:gd name="connsiteX102" fmla="*/ 3560739 w 4003653"/>
              <a:gd name="connsiteY102" fmla="*/ 211284 h 422567"/>
              <a:gd name="connsiteX103" fmla="*/ 3560739 w 4003653"/>
              <a:gd name="connsiteY103" fmla="*/ 210144 h 422567"/>
              <a:gd name="connsiteX104" fmla="*/ 3353035 w 4003653"/>
              <a:gd name="connsiteY104" fmla="*/ 0 h 422567"/>
              <a:gd name="connsiteX105" fmla="*/ 3144030 w 4003653"/>
              <a:gd name="connsiteY105" fmla="*/ 211284 h 422567"/>
              <a:gd name="connsiteX106" fmla="*/ 3144030 w 4003653"/>
              <a:gd name="connsiteY106" fmla="*/ 212423 h 422567"/>
              <a:gd name="connsiteX107" fmla="*/ 3658079 w 4003653"/>
              <a:gd name="connsiteY107" fmla="*/ 415731 h 422567"/>
              <a:gd name="connsiteX108" fmla="*/ 3703005 w 4003653"/>
              <a:gd name="connsiteY108" fmla="*/ 415731 h 422567"/>
              <a:gd name="connsiteX109" fmla="*/ 3703005 w 4003653"/>
              <a:gd name="connsiteY109" fmla="*/ 80574 h 422567"/>
              <a:gd name="connsiteX110" fmla="*/ 3966866 w 4003653"/>
              <a:gd name="connsiteY110" fmla="*/ 415568 h 422567"/>
              <a:gd name="connsiteX111" fmla="*/ 4003654 w 4003653"/>
              <a:gd name="connsiteY111" fmla="*/ 415568 h 422567"/>
              <a:gd name="connsiteX112" fmla="*/ 4003654 w 4003653"/>
              <a:gd name="connsiteY112" fmla="*/ 6999 h 422567"/>
              <a:gd name="connsiteX113" fmla="*/ 3958728 w 4003653"/>
              <a:gd name="connsiteY113" fmla="*/ 6999 h 422567"/>
              <a:gd name="connsiteX114" fmla="*/ 3958728 w 4003653"/>
              <a:gd name="connsiteY114" fmla="*/ 334505 h 422567"/>
              <a:gd name="connsiteX115" fmla="*/ 3701215 w 4003653"/>
              <a:gd name="connsiteY115" fmla="*/ 6999 h 422567"/>
              <a:gd name="connsiteX116" fmla="*/ 3658079 w 4003653"/>
              <a:gd name="connsiteY116" fmla="*/ 6999 h 422567"/>
              <a:gd name="connsiteX117" fmla="*/ 3658079 w 4003653"/>
              <a:gd name="connsiteY117" fmla="*/ 415731 h 422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4003653" h="422567">
                <a:moveTo>
                  <a:pt x="0" y="212423"/>
                </a:moveTo>
                <a:lnTo>
                  <a:pt x="0" y="211284"/>
                </a:lnTo>
                <a:cubicBezTo>
                  <a:pt x="0" y="95712"/>
                  <a:pt x="86434" y="0"/>
                  <a:pt x="206563" y="0"/>
                </a:cubicBezTo>
                <a:cubicBezTo>
                  <a:pt x="280627" y="0"/>
                  <a:pt x="325065" y="26207"/>
                  <a:pt x="365922" y="64785"/>
                </a:cubicBezTo>
                <a:lnTo>
                  <a:pt x="334343" y="98642"/>
                </a:lnTo>
                <a:cubicBezTo>
                  <a:pt x="299835" y="65924"/>
                  <a:pt x="261419" y="42647"/>
                  <a:pt x="205912" y="42647"/>
                </a:cubicBezTo>
                <a:cubicBezTo>
                  <a:pt x="115409" y="42647"/>
                  <a:pt x="47694" y="116222"/>
                  <a:pt x="47694" y="210144"/>
                </a:cubicBezTo>
                <a:lnTo>
                  <a:pt x="47694" y="211284"/>
                </a:lnTo>
                <a:cubicBezTo>
                  <a:pt x="47694" y="305857"/>
                  <a:pt x="116060" y="379920"/>
                  <a:pt x="205912" y="379920"/>
                </a:cubicBezTo>
                <a:cubicBezTo>
                  <a:pt x="261908" y="379920"/>
                  <a:pt x="298695" y="358271"/>
                  <a:pt x="337761" y="320995"/>
                </a:cubicBezTo>
                <a:lnTo>
                  <a:pt x="368363" y="350783"/>
                </a:lnTo>
                <a:cubicBezTo>
                  <a:pt x="325716" y="393919"/>
                  <a:pt x="278999" y="422567"/>
                  <a:pt x="204936" y="422567"/>
                </a:cubicBezTo>
                <a:cubicBezTo>
                  <a:pt x="87085" y="422567"/>
                  <a:pt x="0" y="329785"/>
                  <a:pt x="0" y="212423"/>
                </a:cubicBezTo>
                <a:moveTo>
                  <a:pt x="788164" y="212423"/>
                </a:moveTo>
                <a:cubicBezTo>
                  <a:pt x="788164" y="305206"/>
                  <a:pt x="721589" y="379920"/>
                  <a:pt x="628155" y="379920"/>
                </a:cubicBezTo>
                <a:cubicBezTo>
                  <a:pt x="534721" y="379920"/>
                  <a:pt x="467006" y="304066"/>
                  <a:pt x="467006" y="211284"/>
                </a:cubicBezTo>
                <a:lnTo>
                  <a:pt x="467006" y="210144"/>
                </a:lnTo>
                <a:cubicBezTo>
                  <a:pt x="467006" y="117362"/>
                  <a:pt x="533582" y="42647"/>
                  <a:pt x="627016" y="42647"/>
                </a:cubicBezTo>
                <a:cubicBezTo>
                  <a:pt x="720449" y="42647"/>
                  <a:pt x="788164" y="118501"/>
                  <a:pt x="788164" y="211284"/>
                </a:cubicBezTo>
                <a:lnTo>
                  <a:pt x="788164" y="212423"/>
                </a:lnTo>
                <a:moveTo>
                  <a:pt x="419312" y="212423"/>
                </a:moveTo>
                <a:cubicBezTo>
                  <a:pt x="419312" y="325064"/>
                  <a:pt x="502817" y="422567"/>
                  <a:pt x="627178" y="422567"/>
                </a:cubicBezTo>
                <a:cubicBezTo>
                  <a:pt x="751540" y="422567"/>
                  <a:pt x="836183" y="323925"/>
                  <a:pt x="836183" y="211284"/>
                </a:cubicBezTo>
                <a:lnTo>
                  <a:pt x="836183" y="210144"/>
                </a:lnTo>
                <a:cubicBezTo>
                  <a:pt x="836183" y="97503"/>
                  <a:pt x="752679" y="0"/>
                  <a:pt x="628318" y="0"/>
                </a:cubicBezTo>
                <a:cubicBezTo>
                  <a:pt x="503956" y="0"/>
                  <a:pt x="419312" y="98642"/>
                  <a:pt x="419312" y="211284"/>
                </a:cubicBezTo>
                <a:lnTo>
                  <a:pt x="419312" y="212423"/>
                </a:lnTo>
                <a:moveTo>
                  <a:pt x="933524" y="415731"/>
                </a:moveTo>
                <a:lnTo>
                  <a:pt x="978450" y="415731"/>
                </a:lnTo>
                <a:lnTo>
                  <a:pt x="978450" y="80574"/>
                </a:lnTo>
                <a:lnTo>
                  <a:pt x="1242311" y="415568"/>
                </a:lnTo>
                <a:lnTo>
                  <a:pt x="1279099" y="415568"/>
                </a:lnTo>
                <a:lnTo>
                  <a:pt x="1279099" y="6999"/>
                </a:lnTo>
                <a:lnTo>
                  <a:pt x="1234172" y="6999"/>
                </a:lnTo>
                <a:lnTo>
                  <a:pt x="1234172" y="334505"/>
                </a:lnTo>
                <a:lnTo>
                  <a:pt x="976823" y="6999"/>
                </a:lnTo>
                <a:lnTo>
                  <a:pt x="933687" y="6999"/>
                </a:lnTo>
                <a:lnTo>
                  <a:pt x="933687" y="415731"/>
                </a:lnTo>
                <a:close/>
                <a:moveTo>
                  <a:pt x="1376602" y="212423"/>
                </a:moveTo>
                <a:cubicBezTo>
                  <a:pt x="1376602" y="329785"/>
                  <a:pt x="1463525" y="422567"/>
                  <a:pt x="1581538" y="422567"/>
                </a:cubicBezTo>
                <a:cubicBezTo>
                  <a:pt x="1655601" y="422567"/>
                  <a:pt x="1702318" y="393919"/>
                  <a:pt x="1744965" y="350783"/>
                </a:cubicBezTo>
                <a:lnTo>
                  <a:pt x="1714689" y="320995"/>
                </a:lnTo>
                <a:cubicBezTo>
                  <a:pt x="1675622" y="358433"/>
                  <a:pt x="1638835" y="379920"/>
                  <a:pt x="1582677" y="379920"/>
                </a:cubicBezTo>
                <a:cubicBezTo>
                  <a:pt x="1492824" y="379920"/>
                  <a:pt x="1424458" y="305694"/>
                  <a:pt x="1424458" y="211284"/>
                </a:cubicBezTo>
                <a:lnTo>
                  <a:pt x="1424458" y="210144"/>
                </a:lnTo>
                <a:cubicBezTo>
                  <a:pt x="1424458" y="116222"/>
                  <a:pt x="1492173" y="42647"/>
                  <a:pt x="1582677" y="42647"/>
                </a:cubicBezTo>
                <a:cubicBezTo>
                  <a:pt x="1638184" y="42647"/>
                  <a:pt x="1676599" y="66087"/>
                  <a:pt x="1711108" y="98642"/>
                </a:cubicBezTo>
                <a:lnTo>
                  <a:pt x="1742686" y="64785"/>
                </a:lnTo>
                <a:cubicBezTo>
                  <a:pt x="1701830" y="26207"/>
                  <a:pt x="1657392" y="0"/>
                  <a:pt x="1583328" y="0"/>
                </a:cubicBezTo>
                <a:cubicBezTo>
                  <a:pt x="1463036" y="0"/>
                  <a:pt x="1376765" y="95712"/>
                  <a:pt x="1376765" y="211284"/>
                </a:cubicBezTo>
                <a:lnTo>
                  <a:pt x="1376765" y="212423"/>
                </a:lnTo>
                <a:moveTo>
                  <a:pt x="1825540" y="415731"/>
                </a:moveTo>
                <a:lnTo>
                  <a:pt x="2101609" y="415731"/>
                </a:lnTo>
                <a:lnTo>
                  <a:pt x="2101609" y="373083"/>
                </a:lnTo>
                <a:lnTo>
                  <a:pt x="1871606" y="373083"/>
                </a:lnTo>
                <a:lnTo>
                  <a:pt x="1871606" y="6999"/>
                </a:lnTo>
                <a:lnTo>
                  <a:pt x="1825540" y="6999"/>
                </a:lnTo>
                <a:lnTo>
                  <a:pt x="1825540" y="415731"/>
                </a:lnTo>
                <a:close/>
                <a:moveTo>
                  <a:pt x="2168836" y="244653"/>
                </a:moveTo>
                <a:cubicBezTo>
                  <a:pt x="2168836" y="360224"/>
                  <a:pt x="2237690" y="422079"/>
                  <a:pt x="2338775" y="422079"/>
                </a:cubicBezTo>
                <a:cubicBezTo>
                  <a:pt x="2440836" y="422079"/>
                  <a:pt x="2509202" y="360224"/>
                  <a:pt x="2509202" y="241072"/>
                </a:cubicBezTo>
                <a:lnTo>
                  <a:pt x="2509202" y="6999"/>
                </a:lnTo>
                <a:lnTo>
                  <a:pt x="2463136" y="6999"/>
                </a:lnTo>
                <a:lnTo>
                  <a:pt x="2463136" y="244490"/>
                </a:lnTo>
                <a:cubicBezTo>
                  <a:pt x="2463136" y="333854"/>
                  <a:pt x="2415280" y="379269"/>
                  <a:pt x="2339914" y="379269"/>
                </a:cubicBezTo>
                <a:cubicBezTo>
                  <a:pt x="2261781" y="379269"/>
                  <a:pt x="2215064" y="329622"/>
                  <a:pt x="2215064" y="241560"/>
                </a:cubicBezTo>
                <a:lnTo>
                  <a:pt x="2215064" y="6999"/>
                </a:lnTo>
                <a:lnTo>
                  <a:pt x="2168998" y="6999"/>
                </a:lnTo>
                <a:lnTo>
                  <a:pt x="2168998" y="244653"/>
                </a:lnTo>
                <a:moveTo>
                  <a:pt x="2591567" y="356155"/>
                </a:moveTo>
                <a:cubicBezTo>
                  <a:pt x="2640562" y="399941"/>
                  <a:pt x="2693628" y="421591"/>
                  <a:pt x="2758575" y="421591"/>
                </a:cubicBezTo>
                <a:cubicBezTo>
                  <a:pt x="2839638" y="421591"/>
                  <a:pt x="2898075" y="376013"/>
                  <a:pt x="2898075" y="306019"/>
                </a:cubicBezTo>
                <a:lnTo>
                  <a:pt x="2898075" y="304880"/>
                </a:lnTo>
                <a:cubicBezTo>
                  <a:pt x="2898075" y="242374"/>
                  <a:pt x="2856079" y="209168"/>
                  <a:pt x="2764924" y="189309"/>
                </a:cubicBezTo>
                <a:cubicBezTo>
                  <a:pt x="2675071" y="170101"/>
                  <a:pt x="2654073" y="148452"/>
                  <a:pt x="2654073" y="109874"/>
                </a:cubicBezTo>
                <a:lnTo>
                  <a:pt x="2654073" y="108735"/>
                </a:lnTo>
                <a:cubicBezTo>
                  <a:pt x="2654073" y="71947"/>
                  <a:pt x="2687930" y="42810"/>
                  <a:pt x="2740995" y="42810"/>
                </a:cubicBezTo>
                <a:cubicBezTo>
                  <a:pt x="2782992" y="42810"/>
                  <a:pt x="2820919" y="56158"/>
                  <a:pt x="2858846" y="87248"/>
                </a:cubicBezTo>
                <a:lnTo>
                  <a:pt x="2885704" y="51600"/>
                </a:lnTo>
                <a:cubicBezTo>
                  <a:pt x="2844196" y="18231"/>
                  <a:pt x="2801711" y="1465"/>
                  <a:pt x="2742135" y="1465"/>
                </a:cubicBezTo>
                <a:cubicBezTo>
                  <a:pt x="2664491" y="1465"/>
                  <a:pt x="2607844" y="48670"/>
                  <a:pt x="2607844" y="112967"/>
                </a:cubicBezTo>
                <a:lnTo>
                  <a:pt x="2607844" y="114106"/>
                </a:lnTo>
                <a:cubicBezTo>
                  <a:pt x="2607844" y="181170"/>
                  <a:pt x="2650980" y="211609"/>
                  <a:pt x="2745065" y="231956"/>
                </a:cubicBezTo>
                <a:cubicBezTo>
                  <a:pt x="2830848" y="250024"/>
                  <a:pt x="2851358" y="271674"/>
                  <a:pt x="2851358" y="309600"/>
                </a:cubicBezTo>
                <a:lnTo>
                  <a:pt x="2851358" y="310740"/>
                </a:lnTo>
                <a:cubicBezTo>
                  <a:pt x="2851358" y="350946"/>
                  <a:pt x="2815222" y="380245"/>
                  <a:pt x="2760366" y="380245"/>
                </a:cubicBezTo>
                <a:cubicBezTo>
                  <a:pt x="2703720" y="380245"/>
                  <a:pt x="2662863" y="361038"/>
                  <a:pt x="2620215" y="322460"/>
                </a:cubicBezTo>
                <a:lnTo>
                  <a:pt x="2591567" y="356155"/>
                </a:lnTo>
                <a:moveTo>
                  <a:pt x="2996066" y="415568"/>
                </a:moveTo>
                <a:lnTo>
                  <a:pt x="3042132" y="415568"/>
                </a:lnTo>
                <a:lnTo>
                  <a:pt x="3042132" y="6999"/>
                </a:lnTo>
                <a:lnTo>
                  <a:pt x="2996066" y="6999"/>
                </a:lnTo>
                <a:lnTo>
                  <a:pt x="2996066" y="415568"/>
                </a:lnTo>
                <a:close/>
                <a:moveTo>
                  <a:pt x="3512720" y="212423"/>
                </a:moveTo>
                <a:cubicBezTo>
                  <a:pt x="3512720" y="305206"/>
                  <a:pt x="3446144" y="379920"/>
                  <a:pt x="3352710" y="379920"/>
                </a:cubicBezTo>
                <a:cubicBezTo>
                  <a:pt x="3259276" y="379920"/>
                  <a:pt x="3191561" y="304066"/>
                  <a:pt x="3191561" y="211284"/>
                </a:cubicBezTo>
                <a:lnTo>
                  <a:pt x="3191561" y="210144"/>
                </a:lnTo>
                <a:cubicBezTo>
                  <a:pt x="3191561" y="117362"/>
                  <a:pt x="3258137" y="42647"/>
                  <a:pt x="3351570" y="42647"/>
                </a:cubicBezTo>
                <a:cubicBezTo>
                  <a:pt x="3445005" y="42647"/>
                  <a:pt x="3512720" y="118501"/>
                  <a:pt x="3512720" y="211284"/>
                </a:cubicBezTo>
                <a:lnTo>
                  <a:pt x="3512720" y="212423"/>
                </a:lnTo>
                <a:moveTo>
                  <a:pt x="3143868" y="212423"/>
                </a:moveTo>
                <a:cubicBezTo>
                  <a:pt x="3143868" y="325064"/>
                  <a:pt x="3227372" y="422567"/>
                  <a:pt x="3351733" y="422567"/>
                </a:cubicBezTo>
                <a:cubicBezTo>
                  <a:pt x="3476095" y="422567"/>
                  <a:pt x="3560739" y="323925"/>
                  <a:pt x="3560739" y="211284"/>
                </a:cubicBezTo>
                <a:lnTo>
                  <a:pt x="3560739" y="210144"/>
                </a:lnTo>
                <a:cubicBezTo>
                  <a:pt x="3560739" y="97503"/>
                  <a:pt x="3477234" y="0"/>
                  <a:pt x="3353035" y="0"/>
                </a:cubicBezTo>
                <a:cubicBezTo>
                  <a:pt x="3228674" y="0"/>
                  <a:pt x="3144030" y="98642"/>
                  <a:pt x="3144030" y="211284"/>
                </a:cubicBezTo>
                <a:lnTo>
                  <a:pt x="3144030" y="212423"/>
                </a:lnTo>
                <a:moveTo>
                  <a:pt x="3658079" y="415731"/>
                </a:moveTo>
                <a:lnTo>
                  <a:pt x="3703005" y="415731"/>
                </a:lnTo>
                <a:lnTo>
                  <a:pt x="3703005" y="80574"/>
                </a:lnTo>
                <a:lnTo>
                  <a:pt x="3966866" y="415568"/>
                </a:lnTo>
                <a:lnTo>
                  <a:pt x="4003654" y="415568"/>
                </a:lnTo>
                <a:lnTo>
                  <a:pt x="4003654" y="6999"/>
                </a:lnTo>
                <a:lnTo>
                  <a:pt x="3958728" y="6999"/>
                </a:lnTo>
                <a:lnTo>
                  <a:pt x="3958728" y="334505"/>
                </a:lnTo>
                <a:lnTo>
                  <a:pt x="3701215" y="6999"/>
                </a:lnTo>
                <a:lnTo>
                  <a:pt x="3658079" y="6999"/>
                </a:lnTo>
                <a:lnTo>
                  <a:pt x="3658079" y="415731"/>
                </a:lnTo>
                <a:close/>
              </a:path>
            </a:pathLst>
          </a:custGeom>
          <a:solidFill>
            <a:srgbClr val="FFFFF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8" name="Rechthoek 37">
            <a:extLst>
              <a:ext uri="{FF2B5EF4-FFF2-40B4-BE49-F238E27FC236}">
                <a16:creationId xmlns:a16="http://schemas.microsoft.com/office/drawing/2014/main" id="{FCA81887-6FCB-4A27-BAA7-798403B996AA}"/>
              </a:ext>
            </a:extLst>
          </p:cNvPr>
          <p:cNvSpPr/>
          <p:nvPr userDrawn="1"/>
        </p:nvSpPr>
        <p:spPr>
          <a:xfrm>
            <a:off x="0" y="-1"/>
            <a:ext cx="24172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11" name="Graphic 6">
            <a:extLst>
              <a:ext uri="{FF2B5EF4-FFF2-40B4-BE49-F238E27FC236}">
                <a16:creationId xmlns:a16="http://schemas.microsoft.com/office/drawing/2014/main" id="{706A5A58-B9B6-4813-BD8E-A756A2FD2522}"/>
              </a:ext>
            </a:extLst>
          </p:cNvPr>
          <p:cNvSpPr/>
          <p:nvPr/>
        </p:nvSpPr>
        <p:spPr>
          <a:xfrm>
            <a:off x="310525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29F45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2" name="Graphic 6">
            <a:extLst>
              <a:ext uri="{FF2B5EF4-FFF2-40B4-BE49-F238E27FC236}">
                <a16:creationId xmlns:a16="http://schemas.microsoft.com/office/drawing/2014/main" id="{1D992FCD-AD59-4C38-83AB-70EB0494E5B5}"/>
              </a:ext>
            </a:extLst>
          </p:cNvPr>
          <p:cNvSpPr/>
          <p:nvPr/>
        </p:nvSpPr>
        <p:spPr>
          <a:xfrm>
            <a:off x="2933142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F1CA13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3" name="Graphic 6">
            <a:extLst>
              <a:ext uri="{FF2B5EF4-FFF2-40B4-BE49-F238E27FC236}">
                <a16:creationId xmlns:a16="http://schemas.microsoft.com/office/drawing/2014/main" id="{BAE86678-3EAF-472C-8AA0-CFC94703C492}"/>
              </a:ext>
            </a:extLst>
          </p:cNvPr>
          <p:cNvSpPr/>
          <p:nvPr/>
        </p:nvSpPr>
        <p:spPr>
          <a:xfrm>
            <a:off x="2761250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1369AF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4" name="Graphic 6">
            <a:extLst>
              <a:ext uri="{FF2B5EF4-FFF2-40B4-BE49-F238E27FC236}">
                <a16:creationId xmlns:a16="http://schemas.microsoft.com/office/drawing/2014/main" id="{BD84B2FC-1A53-4CBB-8ED4-56B0221A96DD}"/>
              </a:ext>
            </a:extLst>
          </p:cNvPr>
          <p:cNvSpPr/>
          <p:nvPr/>
        </p:nvSpPr>
        <p:spPr>
          <a:xfrm>
            <a:off x="2589358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00AAC8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5" name="Graphic 6">
            <a:extLst>
              <a:ext uri="{FF2B5EF4-FFF2-40B4-BE49-F238E27FC236}">
                <a16:creationId xmlns:a16="http://schemas.microsoft.com/office/drawing/2014/main" id="{200421C2-C8C8-45DF-8DA4-5C70C3549547}"/>
              </a:ext>
            </a:extLst>
          </p:cNvPr>
          <p:cNvSpPr/>
          <p:nvPr/>
        </p:nvSpPr>
        <p:spPr>
          <a:xfrm>
            <a:off x="2417249" y="1"/>
            <a:ext cx="172108" cy="6858000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C83737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6" name="Graphic 6">
            <a:extLst>
              <a:ext uri="{FF2B5EF4-FFF2-40B4-BE49-F238E27FC236}">
                <a16:creationId xmlns:a16="http://schemas.microsoft.com/office/drawing/2014/main" id="{587EEED1-9792-4695-BCB0-C15B6D8BF84B}"/>
              </a:ext>
            </a:extLst>
          </p:cNvPr>
          <p:cNvSpPr/>
          <p:nvPr/>
        </p:nvSpPr>
        <p:spPr>
          <a:xfrm>
            <a:off x="3277361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BC44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17" name="Graphic 6">
            <a:extLst>
              <a:ext uri="{FF2B5EF4-FFF2-40B4-BE49-F238E27FC236}">
                <a16:creationId xmlns:a16="http://schemas.microsoft.com/office/drawing/2014/main" id="{9772D3CB-C9DA-4275-8772-62596049D4B9}"/>
              </a:ext>
            </a:extLst>
          </p:cNvPr>
          <p:cNvSpPr/>
          <p:nvPr/>
        </p:nvSpPr>
        <p:spPr>
          <a:xfrm>
            <a:off x="3449253" y="1"/>
            <a:ext cx="171892" cy="6858000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rgbClr val="5A3F8C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4" name="Graphic 6">
            <a:extLst>
              <a:ext uri="{FF2B5EF4-FFF2-40B4-BE49-F238E27FC236}">
                <a16:creationId xmlns:a16="http://schemas.microsoft.com/office/drawing/2014/main" id="{CB786727-D38C-409C-8D86-63DFB01C3296}"/>
              </a:ext>
            </a:extLst>
          </p:cNvPr>
          <p:cNvSpPr/>
          <p:nvPr/>
        </p:nvSpPr>
        <p:spPr>
          <a:xfrm>
            <a:off x="310525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5" name="Graphic 6">
            <a:extLst>
              <a:ext uri="{FF2B5EF4-FFF2-40B4-BE49-F238E27FC236}">
                <a16:creationId xmlns:a16="http://schemas.microsoft.com/office/drawing/2014/main" id="{983E208F-6609-4AFA-BD93-2D46CEDD48B9}"/>
              </a:ext>
            </a:extLst>
          </p:cNvPr>
          <p:cNvSpPr/>
          <p:nvPr/>
        </p:nvSpPr>
        <p:spPr>
          <a:xfrm>
            <a:off x="2933142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6" name="Graphic 6">
            <a:extLst>
              <a:ext uri="{FF2B5EF4-FFF2-40B4-BE49-F238E27FC236}">
                <a16:creationId xmlns:a16="http://schemas.microsoft.com/office/drawing/2014/main" id="{0CA6FAF3-1C28-4573-AE6B-630192831295}"/>
              </a:ext>
            </a:extLst>
          </p:cNvPr>
          <p:cNvSpPr/>
          <p:nvPr/>
        </p:nvSpPr>
        <p:spPr>
          <a:xfrm>
            <a:off x="2761250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7" name="Graphic 6">
            <a:extLst>
              <a:ext uri="{FF2B5EF4-FFF2-40B4-BE49-F238E27FC236}">
                <a16:creationId xmlns:a16="http://schemas.microsoft.com/office/drawing/2014/main" id="{66172A83-3879-4053-A956-3E3529D973F0}"/>
              </a:ext>
            </a:extLst>
          </p:cNvPr>
          <p:cNvSpPr/>
          <p:nvPr/>
        </p:nvSpPr>
        <p:spPr>
          <a:xfrm>
            <a:off x="2589358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8" name="Graphic 6">
            <a:extLst>
              <a:ext uri="{FF2B5EF4-FFF2-40B4-BE49-F238E27FC236}">
                <a16:creationId xmlns:a16="http://schemas.microsoft.com/office/drawing/2014/main" id="{B54ADFB7-2AF9-40BA-B18A-4F49247E52EF}"/>
              </a:ext>
            </a:extLst>
          </p:cNvPr>
          <p:cNvSpPr/>
          <p:nvPr/>
        </p:nvSpPr>
        <p:spPr>
          <a:xfrm>
            <a:off x="2417249" y="-2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9" name="Graphic 6">
            <a:extLst>
              <a:ext uri="{FF2B5EF4-FFF2-40B4-BE49-F238E27FC236}">
                <a16:creationId xmlns:a16="http://schemas.microsoft.com/office/drawing/2014/main" id="{8EF99177-B467-4752-A66A-ADBC697AEF0F}"/>
              </a:ext>
            </a:extLst>
          </p:cNvPr>
          <p:cNvSpPr/>
          <p:nvPr/>
        </p:nvSpPr>
        <p:spPr>
          <a:xfrm>
            <a:off x="3277361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0" name="Graphic 6">
            <a:extLst>
              <a:ext uri="{FF2B5EF4-FFF2-40B4-BE49-F238E27FC236}">
                <a16:creationId xmlns:a16="http://schemas.microsoft.com/office/drawing/2014/main" id="{1EB7F60C-A75B-4465-97EE-AC18AC418E18}"/>
              </a:ext>
            </a:extLst>
          </p:cNvPr>
          <p:cNvSpPr/>
          <p:nvPr/>
        </p:nvSpPr>
        <p:spPr>
          <a:xfrm>
            <a:off x="3449253" y="-2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1" name="Graphic 6">
            <a:extLst>
              <a:ext uri="{FF2B5EF4-FFF2-40B4-BE49-F238E27FC236}">
                <a16:creationId xmlns:a16="http://schemas.microsoft.com/office/drawing/2014/main" id="{5D48EBEF-654D-422B-AA58-AD58DF5AB4FB}"/>
              </a:ext>
            </a:extLst>
          </p:cNvPr>
          <p:cNvSpPr/>
          <p:nvPr/>
        </p:nvSpPr>
        <p:spPr>
          <a:xfrm>
            <a:off x="310525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2" name="Graphic 6">
            <a:extLst>
              <a:ext uri="{FF2B5EF4-FFF2-40B4-BE49-F238E27FC236}">
                <a16:creationId xmlns:a16="http://schemas.microsoft.com/office/drawing/2014/main" id="{0199E455-2101-4963-B9C5-1A510AD5FE21}"/>
              </a:ext>
            </a:extLst>
          </p:cNvPr>
          <p:cNvSpPr/>
          <p:nvPr/>
        </p:nvSpPr>
        <p:spPr>
          <a:xfrm>
            <a:off x="2933142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3" name="Graphic 6">
            <a:extLst>
              <a:ext uri="{FF2B5EF4-FFF2-40B4-BE49-F238E27FC236}">
                <a16:creationId xmlns:a16="http://schemas.microsoft.com/office/drawing/2014/main" id="{D9DFD03D-7E11-400A-9B8E-0F691CFE2D5A}"/>
              </a:ext>
            </a:extLst>
          </p:cNvPr>
          <p:cNvSpPr/>
          <p:nvPr/>
        </p:nvSpPr>
        <p:spPr>
          <a:xfrm>
            <a:off x="2761250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4" name="Graphic 6">
            <a:extLst>
              <a:ext uri="{FF2B5EF4-FFF2-40B4-BE49-F238E27FC236}">
                <a16:creationId xmlns:a16="http://schemas.microsoft.com/office/drawing/2014/main" id="{10EB5C85-1C72-4FBA-BF48-B3CB32EEE7BF}"/>
              </a:ext>
            </a:extLst>
          </p:cNvPr>
          <p:cNvSpPr/>
          <p:nvPr/>
        </p:nvSpPr>
        <p:spPr>
          <a:xfrm>
            <a:off x="2589358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5" name="Graphic 6">
            <a:extLst>
              <a:ext uri="{FF2B5EF4-FFF2-40B4-BE49-F238E27FC236}">
                <a16:creationId xmlns:a16="http://schemas.microsoft.com/office/drawing/2014/main" id="{22BD5378-F6AC-488C-BB09-C1B24C77CDD1}"/>
              </a:ext>
            </a:extLst>
          </p:cNvPr>
          <p:cNvSpPr/>
          <p:nvPr/>
        </p:nvSpPr>
        <p:spPr>
          <a:xfrm>
            <a:off x="2417249" y="4025845"/>
            <a:ext cx="172108" cy="2832155"/>
          </a:xfrm>
          <a:custGeom>
            <a:avLst/>
            <a:gdLst>
              <a:gd name="connsiteX0" fmla="*/ 0 w 129081"/>
              <a:gd name="connsiteY0" fmla="*/ 0 h 902919"/>
              <a:gd name="connsiteX1" fmla="*/ 129082 w 129081"/>
              <a:gd name="connsiteY1" fmla="*/ 0 h 902919"/>
              <a:gd name="connsiteX2" fmla="*/ 129082 w 129081"/>
              <a:gd name="connsiteY2" fmla="*/ 902920 h 902919"/>
              <a:gd name="connsiteX3" fmla="*/ 0 w 129081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81" h="902919">
                <a:moveTo>
                  <a:pt x="0" y="0"/>
                </a:moveTo>
                <a:lnTo>
                  <a:pt x="129082" y="0"/>
                </a:lnTo>
                <a:lnTo>
                  <a:pt x="129082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6" name="Graphic 6">
            <a:extLst>
              <a:ext uri="{FF2B5EF4-FFF2-40B4-BE49-F238E27FC236}">
                <a16:creationId xmlns:a16="http://schemas.microsoft.com/office/drawing/2014/main" id="{22BB3CF1-193B-4134-AB4E-475D0FFAF20F}"/>
              </a:ext>
            </a:extLst>
          </p:cNvPr>
          <p:cNvSpPr/>
          <p:nvPr/>
        </p:nvSpPr>
        <p:spPr>
          <a:xfrm>
            <a:off x="3277361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37" name="Graphic 6">
            <a:extLst>
              <a:ext uri="{FF2B5EF4-FFF2-40B4-BE49-F238E27FC236}">
                <a16:creationId xmlns:a16="http://schemas.microsoft.com/office/drawing/2014/main" id="{7EB63023-A2CE-4231-BE9A-DED5F621AB9D}"/>
              </a:ext>
            </a:extLst>
          </p:cNvPr>
          <p:cNvSpPr/>
          <p:nvPr/>
        </p:nvSpPr>
        <p:spPr>
          <a:xfrm>
            <a:off x="3449253" y="4025845"/>
            <a:ext cx="171892" cy="2832155"/>
          </a:xfrm>
          <a:custGeom>
            <a:avLst/>
            <a:gdLst>
              <a:gd name="connsiteX0" fmla="*/ 0 w 128919"/>
              <a:gd name="connsiteY0" fmla="*/ 0 h 902919"/>
              <a:gd name="connsiteX1" fmla="*/ 128919 w 128919"/>
              <a:gd name="connsiteY1" fmla="*/ 0 h 902919"/>
              <a:gd name="connsiteX2" fmla="*/ 128919 w 128919"/>
              <a:gd name="connsiteY2" fmla="*/ 902920 h 902919"/>
              <a:gd name="connsiteX3" fmla="*/ 0 w 128919"/>
              <a:gd name="connsiteY3" fmla="*/ 902920 h 902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8919" h="902919">
                <a:moveTo>
                  <a:pt x="0" y="0"/>
                </a:moveTo>
                <a:lnTo>
                  <a:pt x="128919" y="0"/>
                </a:lnTo>
                <a:lnTo>
                  <a:pt x="128919" y="902920"/>
                </a:lnTo>
                <a:lnTo>
                  <a:pt x="0" y="902920"/>
                </a:lnTo>
                <a:close/>
              </a:path>
            </a:pathLst>
          </a:custGeom>
          <a:solidFill>
            <a:schemeClr val="tx1"/>
          </a:solidFill>
          <a:ln w="16273" cap="flat">
            <a:noFill/>
            <a:prstDash val="solid"/>
            <a:miter/>
          </a:ln>
        </p:spPr>
        <p:txBody>
          <a:bodyPr rtlCol="0" anchor="ctr"/>
          <a:lstStyle/>
          <a:p>
            <a:endParaRPr lang="nl-NL" sz="24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7476B1DC-D3D1-46EA-A88A-7E282F09C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Logo animation (Intro)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962034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350"/>
                            </p:stCondLst>
                            <p:childTnLst>
                              <p:par>
                                <p:cTn id="34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1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4" decel="10000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1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4" decel="10000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1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decel="10000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1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decel="10000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7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1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decel="10000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A77EE73E-3630-4F5F-9CCF-6AA878CD6B36}"/>
              </a:ext>
            </a:extLst>
          </p:cNvPr>
          <p:cNvSpPr>
            <a:spLocks noGrp="1" noChangeAspect="1"/>
          </p:cNvSpPr>
          <p:nvPr>
            <p:ph type="pic" idx="18" hasCustomPrompt="1"/>
          </p:nvPr>
        </p:nvSpPr>
        <p:spPr>
          <a:xfrm>
            <a:off x="0" y="0"/>
            <a:ext cx="12192000" cy="6622288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0" bIns="1224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Image</a:t>
            </a:r>
            <a:endParaRPr lang="nl-NL" dirty="0"/>
          </a:p>
        </p:txBody>
      </p:sp>
      <p:grpSp>
        <p:nvGrpSpPr>
          <p:cNvPr id="90" name="INSTRUCTION">
            <a:extLst>
              <a:ext uri="{FF2B5EF4-FFF2-40B4-BE49-F238E27FC236}">
                <a16:creationId xmlns:a16="http://schemas.microsoft.com/office/drawing/2014/main" id="{88EE0909-50E7-4F18-87DD-C50DBCC873A5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05866BC2-FC27-4722-AAA4-C0208D8FA7D3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92" name="Ovaal 91">
              <a:extLst>
                <a:ext uri="{FF2B5EF4-FFF2-40B4-BE49-F238E27FC236}">
                  <a16:creationId xmlns:a16="http://schemas.microsoft.com/office/drawing/2014/main" id="{54A7A516-65BF-4C14-AB9E-30518D28EE89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1E38E90B-35D3-40E0-B32D-6609E47E6EB3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94" name="Ovaal 93">
              <a:extLst>
                <a:ext uri="{FF2B5EF4-FFF2-40B4-BE49-F238E27FC236}">
                  <a16:creationId xmlns:a16="http://schemas.microsoft.com/office/drawing/2014/main" id="{DAA2A457-015D-4A74-9834-A233A347E622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AB84787D-9033-4EE1-A062-15AE6D4D5027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96" name="Ovaal 95">
              <a:extLst>
                <a:ext uri="{FF2B5EF4-FFF2-40B4-BE49-F238E27FC236}">
                  <a16:creationId xmlns:a16="http://schemas.microsoft.com/office/drawing/2014/main" id="{78CDBA8E-E5C6-41F5-90AA-AB40F00697F8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97" name="Rechthoek 96">
              <a:extLst>
                <a:ext uri="{FF2B5EF4-FFF2-40B4-BE49-F238E27FC236}">
                  <a16:creationId xmlns:a16="http://schemas.microsoft.com/office/drawing/2014/main" id="{5A9E0A74-A190-4FB8-9EB2-55F949163E98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98" name="Rechthoek 97">
              <a:extLst>
                <a:ext uri="{FF2B5EF4-FFF2-40B4-BE49-F238E27FC236}">
                  <a16:creationId xmlns:a16="http://schemas.microsoft.com/office/drawing/2014/main" id="{5E157CF5-2668-4CCB-946C-EA8AB1D00EA7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99" name="Groep 98">
              <a:extLst>
                <a:ext uri="{FF2B5EF4-FFF2-40B4-BE49-F238E27FC236}">
                  <a16:creationId xmlns:a16="http://schemas.microsoft.com/office/drawing/2014/main" id="{AAF4236A-5B7D-4F4F-87BE-054D16CB81CC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C41D2486-6875-495D-814C-AC2639B5C31E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Rechthoek 138">
                <a:extLst>
                  <a:ext uri="{FF2B5EF4-FFF2-40B4-BE49-F238E27FC236}">
                    <a16:creationId xmlns:a16="http://schemas.microsoft.com/office/drawing/2014/main" id="{5D61B0ED-6118-40EF-A27B-C3A285931603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40" name="Groep 139">
                <a:extLst>
                  <a:ext uri="{FF2B5EF4-FFF2-40B4-BE49-F238E27FC236}">
                    <a16:creationId xmlns:a16="http://schemas.microsoft.com/office/drawing/2014/main" id="{0257FB5B-E3E1-49D0-8625-D24DBDF5AD13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153" name="Rechthoek: afgeronde hoeken 152">
                  <a:extLst>
                    <a:ext uri="{FF2B5EF4-FFF2-40B4-BE49-F238E27FC236}">
                      <a16:creationId xmlns:a16="http://schemas.microsoft.com/office/drawing/2014/main" id="{66F1B7BF-B589-4956-B969-E2E43E6DD100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06675B1-C1BD-4923-A4CF-1852C38C5762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8C2782D7-76DE-4721-BE8D-7D1707082396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25C3593D-E7B5-4981-BC88-308F282EC293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AB45530A-6FD8-4444-AE5D-7A96BE854F38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7626FDED-181C-4D33-A636-79B5A178BB26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1" name="Groep 140">
                <a:extLst>
                  <a:ext uri="{FF2B5EF4-FFF2-40B4-BE49-F238E27FC236}">
                    <a16:creationId xmlns:a16="http://schemas.microsoft.com/office/drawing/2014/main" id="{AEC908CA-E6EB-466B-9D70-7DF3925261CF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145" name="Groep 144">
                  <a:extLst>
                    <a:ext uri="{FF2B5EF4-FFF2-40B4-BE49-F238E27FC236}">
                      <a16:creationId xmlns:a16="http://schemas.microsoft.com/office/drawing/2014/main" id="{50513868-3D18-4C83-9EBF-58666C8683F2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147" name="Rechthoek: afgeronde hoeken 146">
                    <a:extLst>
                      <a:ext uri="{FF2B5EF4-FFF2-40B4-BE49-F238E27FC236}">
                        <a16:creationId xmlns:a16="http://schemas.microsoft.com/office/drawing/2014/main" id="{AFB3000F-D6BB-4ACB-90CF-DF9D141994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8" name="Rechthoek 147">
                    <a:extLst>
                      <a:ext uri="{FF2B5EF4-FFF2-40B4-BE49-F238E27FC236}">
                        <a16:creationId xmlns:a16="http://schemas.microsoft.com/office/drawing/2014/main" id="{01969910-DAA5-43E6-99B9-42595A8BF9B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49" name="Rechthoek 148">
                    <a:extLst>
                      <a:ext uri="{FF2B5EF4-FFF2-40B4-BE49-F238E27FC236}">
                        <a16:creationId xmlns:a16="http://schemas.microsoft.com/office/drawing/2014/main" id="{74C0765E-B8C9-4029-94CA-9C279708E5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0" name="Rechthoek 149">
                    <a:extLst>
                      <a:ext uri="{FF2B5EF4-FFF2-40B4-BE49-F238E27FC236}">
                        <a16:creationId xmlns:a16="http://schemas.microsoft.com/office/drawing/2014/main" id="{6C94F9A7-87B6-4A9C-94EE-14A1E88AFA5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1" name="Rechthoek 150">
                    <a:extLst>
                      <a:ext uri="{FF2B5EF4-FFF2-40B4-BE49-F238E27FC236}">
                        <a16:creationId xmlns:a16="http://schemas.microsoft.com/office/drawing/2014/main" id="{BD8B6B14-0676-48CE-A4AF-791F59F01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2" name="Rechthoek 151">
                    <a:extLst>
                      <a:ext uri="{FF2B5EF4-FFF2-40B4-BE49-F238E27FC236}">
                        <a16:creationId xmlns:a16="http://schemas.microsoft.com/office/drawing/2014/main" id="{02F594AC-2289-4157-A1F3-426143C31E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146" name="Boog 145">
                  <a:extLst>
                    <a:ext uri="{FF2B5EF4-FFF2-40B4-BE49-F238E27FC236}">
                      <a16:creationId xmlns:a16="http://schemas.microsoft.com/office/drawing/2014/main" id="{D74D155B-44D3-424B-AE07-DA2C0B4397C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37590DEA-F598-4BE0-8A77-9E461FD9DFB1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A4ACFAC0-37A4-4570-BB64-3A2088641DBC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144" name="Vrije vorm: vorm 143">
                <a:extLst>
                  <a:ext uri="{FF2B5EF4-FFF2-40B4-BE49-F238E27FC236}">
                    <a16:creationId xmlns:a16="http://schemas.microsoft.com/office/drawing/2014/main" id="{FAA136C1-A2DE-4DA5-91D0-25339F0586E2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00" name="Groep 99">
              <a:extLst>
                <a:ext uri="{FF2B5EF4-FFF2-40B4-BE49-F238E27FC236}">
                  <a16:creationId xmlns:a16="http://schemas.microsoft.com/office/drawing/2014/main" id="{5E4E838D-3527-4E64-8686-75ECB27DACDD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79A94662-9C8D-4AD1-9C3D-AC7ED8793733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29" name="ICOON_info">
                <a:extLst>
                  <a:ext uri="{FF2B5EF4-FFF2-40B4-BE49-F238E27FC236}">
                    <a16:creationId xmlns:a16="http://schemas.microsoft.com/office/drawing/2014/main" id="{81918E55-7F8A-4A83-BF65-D644DC4CBE8D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136" name="Ovaal 135">
                  <a:extLst>
                    <a:ext uri="{FF2B5EF4-FFF2-40B4-BE49-F238E27FC236}">
                      <a16:creationId xmlns:a16="http://schemas.microsoft.com/office/drawing/2014/main" id="{FDCAEE98-8027-4331-AD9A-42B2AE95DB7A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37" name="Graphic 163" descr="Informatie">
                  <a:extLst>
                    <a:ext uri="{FF2B5EF4-FFF2-40B4-BE49-F238E27FC236}">
                      <a16:creationId xmlns:a16="http://schemas.microsoft.com/office/drawing/2014/main" id="{AF10878A-2465-48EC-8A42-3A1BB38A793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30" name="Groep 129">
                <a:extLst>
                  <a:ext uri="{FF2B5EF4-FFF2-40B4-BE49-F238E27FC236}">
                    <a16:creationId xmlns:a16="http://schemas.microsoft.com/office/drawing/2014/main" id="{40C22418-91BD-4E5A-BA60-2D95A886532A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31" name="Inspireren">
                  <a:extLst>
                    <a:ext uri="{FF2B5EF4-FFF2-40B4-BE49-F238E27FC236}">
                      <a16:creationId xmlns:a16="http://schemas.microsoft.com/office/drawing/2014/main" id="{C4C528AB-65A0-4CB3-B73D-76D1B7F8A209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33" name="Freeform 12">
                    <a:extLst>
                      <a:ext uri="{FF2B5EF4-FFF2-40B4-BE49-F238E27FC236}">
                        <a16:creationId xmlns:a16="http://schemas.microsoft.com/office/drawing/2014/main" id="{56F90267-BC3B-4622-B950-D7850E5AA4B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4" name="Freeform 13">
                    <a:extLst>
                      <a:ext uri="{FF2B5EF4-FFF2-40B4-BE49-F238E27FC236}">
                        <a16:creationId xmlns:a16="http://schemas.microsoft.com/office/drawing/2014/main" id="{8D8CF811-FB49-4978-9C8B-927959152F6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35" name="Freeform 14">
                    <a:extLst>
                      <a:ext uri="{FF2B5EF4-FFF2-40B4-BE49-F238E27FC236}">
                        <a16:creationId xmlns:a16="http://schemas.microsoft.com/office/drawing/2014/main" id="{FB04C9F7-CAAA-4CD5-8A84-A984E1062A2B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32" name="Tekstvak 131">
                  <a:extLst>
                    <a:ext uri="{FF2B5EF4-FFF2-40B4-BE49-F238E27FC236}">
                      <a16:creationId xmlns:a16="http://schemas.microsoft.com/office/drawing/2014/main" id="{8E63F3BB-42C7-4A6F-9491-23184A9BD4E0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01" name="Groep 100">
              <a:extLst>
                <a:ext uri="{FF2B5EF4-FFF2-40B4-BE49-F238E27FC236}">
                  <a16:creationId xmlns:a16="http://schemas.microsoft.com/office/drawing/2014/main" id="{E0B906CB-724C-4405-8C15-069690878F7E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C92A2EBB-9EBA-4D7F-9261-25D1A691423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6359B9A-B256-4B18-8570-34C668361303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59B2E50A-FB91-4662-823B-9F3DD483D5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68B24974-2C24-4B29-BCF1-0F68B160490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72F7DFD-E9CE-4CF7-8E22-EB33C3121DE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21DEEEC0-6944-4E03-92AB-F7F2AB209C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79845D3F-06F6-41BA-BFA9-C2980ED751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BB72CA9F-1538-4A81-9FC4-D299ABFC65A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EAEB5A9-C990-47CD-868F-D5C1BBD7E4BE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B1AC3AB-F1DE-488B-B70C-F2012AF1522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E4D04426-1D24-452E-8045-5C5694B2151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37719134-F800-4907-BC24-2A9FA822071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79151697-CBE4-43FD-BF69-64DB6CAA4F9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A006B95E-CB51-415B-BB3E-3D34A3B3516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843E4F4-C0EB-42BA-9F04-04EA979FD4B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ED6EB49E-472F-4F6C-ACF0-29253E285E1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02" name="Ovaal 101">
              <a:extLst>
                <a:ext uri="{FF2B5EF4-FFF2-40B4-BE49-F238E27FC236}">
                  <a16:creationId xmlns:a16="http://schemas.microsoft.com/office/drawing/2014/main" id="{92DF4179-8830-43BA-BC92-B599D8F4872E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03" name="Rechthoek 102">
              <a:extLst>
                <a:ext uri="{FF2B5EF4-FFF2-40B4-BE49-F238E27FC236}">
                  <a16:creationId xmlns:a16="http://schemas.microsoft.com/office/drawing/2014/main" id="{EBE98B72-26D5-4102-BA14-99B1647F8343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04" name="Rechthoek 103">
              <a:extLst>
                <a:ext uri="{FF2B5EF4-FFF2-40B4-BE49-F238E27FC236}">
                  <a16:creationId xmlns:a16="http://schemas.microsoft.com/office/drawing/2014/main" id="{0B7EA10C-F452-4316-AB51-0FBF4515B30F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105" name="Groep 104">
              <a:extLst>
                <a:ext uri="{FF2B5EF4-FFF2-40B4-BE49-F238E27FC236}">
                  <a16:creationId xmlns:a16="http://schemas.microsoft.com/office/drawing/2014/main" id="{C603A1CA-41E8-42DB-BC82-23F32433CC65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E4F45FB2-ECB9-4FDD-91D6-75CCC095A3A9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108" name="Vrije vorm: vorm 107">
                  <a:extLst>
                    <a:ext uri="{FF2B5EF4-FFF2-40B4-BE49-F238E27FC236}">
                      <a16:creationId xmlns:a16="http://schemas.microsoft.com/office/drawing/2014/main" id="{C4D035D8-37E9-47C1-9311-F70DC37E849C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387DD49D-D302-4E0D-9028-64A919E78CB0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10" name="Vrije vorm: vorm 109">
                    <a:extLst>
                      <a:ext uri="{FF2B5EF4-FFF2-40B4-BE49-F238E27FC236}">
                        <a16:creationId xmlns:a16="http://schemas.microsoft.com/office/drawing/2014/main" id="{CC613F63-5EAB-46DB-8009-60AED2C12CBA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111" name="Vrije vorm: vorm 110">
                    <a:extLst>
                      <a:ext uri="{FF2B5EF4-FFF2-40B4-BE49-F238E27FC236}">
                        <a16:creationId xmlns:a16="http://schemas.microsoft.com/office/drawing/2014/main" id="{F5D4AC2B-B335-4043-8902-21C9D96D471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107" name="Tekstvak 106">
                <a:extLst>
                  <a:ext uri="{FF2B5EF4-FFF2-40B4-BE49-F238E27FC236}">
                    <a16:creationId xmlns:a16="http://schemas.microsoft.com/office/drawing/2014/main" id="{388077D6-F72B-4CC8-939F-C1585AFD833A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grpSp>
        <p:nvGrpSpPr>
          <p:cNvPr id="159" name="INSTRUCTION">
            <a:extLst>
              <a:ext uri="{FF2B5EF4-FFF2-40B4-BE49-F238E27FC236}">
                <a16:creationId xmlns:a16="http://schemas.microsoft.com/office/drawing/2014/main" id="{7616FABA-098F-48CE-8EDA-53D7CDD2558D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60" name="Rechthoek 159">
              <a:extLst>
                <a:ext uri="{FF2B5EF4-FFF2-40B4-BE49-F238E27FC236}">
                  <a16:creationId xmlns:a16="http://schemas.microsoft.com/office/drawing/2014/main" id="{60AEA7D5-F076-4F97-9128-BC71A1D5919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61" name="Ovaal 160">
              <a:extLst>
                <a:ext uri="{FF2B5EF4-FFF2-40B4-BE49-F238E27FC236}">
                  <a16:creationId xmlns:a16="http://schemas.microsoft.com/office/drawing/2014/main" id="{8ED170DF-FCDD-4DD7-B9AB-34B5E9CC4573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62" name="Rechthoek 161">
              <a:extLst>
                <a:ext uri="{FF2B5EF4-FFF2-40B4-BE49-F238E27FC236}">
                  <a16:creationId xmlns:a16="http://schemas.microsoft.com/office/drawing/2014/main" id="{4B71AB2B-958A-4104-A068-C60F0CA1F21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3" name="Groep 162">
              <a:extLst>
                <a:ext uri="{FF2B5EF4-FFF2-40B4-BE49-F238E27FC236}">
                  <a16:creationId xmlns:a16="http://schemas.microsoft.com/office/drawing/2014/main" id="{D72A5A23-96F2-49F7-9E41-E8B899257A5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17" name="Rechthoek 216">
                <a:extLst>
                  <a:ext uri="{FF2B5EF4-FFF2-40B4-BE49-F238E27FC236}">
                    <a16:creationId xmlns:a16="http://schemas.microsoft.com/office/drawing/2014/main" id="{D7552566-F18D-4A3D-AAAD-602E59AAD89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8" name="Ovaal 217">
                <a:extLst>
                  <a:ext uri="{FF2B5EF4-FFF2-40B4-BE49-F238E27FC236}">
                    <a16:creationId xmlns:a16="http://schemas.microsoft.com/office/drawing/2014/main" id="{B1034553-8875-431C-AAC7-F1B8CFEFB69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19" name="Vrije vorm: vorm 218">
                <a:extLst>
                  <a:ext uri="{FF2B5EF4-FFF2-40B4-BE49-F238E27FC236}">
                    <a16:creationId xmlns:a16="http://schemas.microsoft.com/office/drawing/2014/main" id="{2EB2BF96-31AC-4C7D-B3C4-3D2CD9AA6819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20" name="Rechthoek: afgeronde hoeken 219">
                <a:extLst>
                  <a:ext uri="{FF2B5EF4-FFF2-40B4-BE49-F238E27FC236}">
                    <a16:creationId xmlns:a16="http://schemas.microsoft.com/office/drawing/2014/main" id="{53BB7E04-6651-4A85-8693-B485323E3B49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21" name="Rechte verbindingslijn 220">
                <a:extLst>
                  <a:ext uri="{FF2B5EF4-FFF2-40B4-BE49-F238E27FC236}">
                    <a16:creationId xmlns:a16="http://schemas.microsoft.com/office/drawing/2014/main" id="{24E9240D-D659-4B30-8E41-D233361EE93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22" name="Rechte verbindingslijn 221">
                <a:extLst>
                  <a:ext uri="{FF2B5EF4-FFF2-40B4-BE49-F238E27FC236}">
                    <a16:creationId xmlns:a16="http://schemas.microsoft.com/office/drawing/2014/main" id="{D9B81B07-F160-496B-BF10-8C76AF730704}"/>
                  </a:ext>
                </a:extLst>
              </p:cNvPr>
              <p:cNvCxnSpPr>
                <a:cxnSpLocks/>
                <a:stCxn id="220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64" name="Ovaal 163">
              <a:extLst>
                <a:ext uri="{FF2B5EF4-FFF2-40B4-BE49-F238E27FC236}">
                  <a16:creationId xmlns:a16="http://schemas.microsoft.com/office/drawing/2014/main" id="{C361BC1E-1404-4A1B-AB61-ADF2F2C4A19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5" name="Rechthoek 164">
              <a:extLst>
                <a:ext uri="{FF2B5EF4-FFF2-40B4-BE49-F238E27FC236}">
                  <a16:creationId xmlns:a16="http://schemas.microsoft.com/office/drawing/2014/main" id="{823854AB-867D-4244-BD11-27BA1C74BB9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66" name="Groep 165">
              <a:extLst>
                <a:ext uri="{FF2B5EF4-FFF2-40B4-BE49-F238E27FC236}">
                  <a16:creationId xmlns:a16="http://schemas.microsoft.com/office/drawing/2014/main" id="{BD64C8A7-5936-43D8-81EA-CBF1A7E9F6F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14" name="Rechthoek 213">
                <a:extLst>
                  <a:ext uri="{FF2B5EF4-FFF2-40B4-BE49-F238E27FC236}">
                    <a16:creationId xmlns:a16="http://schemas.microsoft.com/office/drawing/2014/main" id="{EFC26DD6-C0DB-4AAB-8C41-2F908B5759A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15" name="Rechte verbindingslijn 214">
                <a:extLst>
                  <a:ext uri="{FF2B5EF4-FFF2-40B4-BE49-F238E27FC236}">
                    <a16:creationId xmlns:a16="http://schemas.microsoft.com/office/drawing/2014/main" id="{D167A557-3093-46CE-A153-74CDC83629C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16" name="Gelijkbenige driehoek 215">
                <a:extLst>
                  <a:ext uri="{FF2B5EF4-FFF2-40B4-BE49-F238E27FC236}">
                    <a16:creationId xmlns:a16="http://schemas.microsoft.com/office/drawing/2014/main" id="{1050574F-D9CE-4F05-A59F-B0008308BD9E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7" name="Ovaal 166">
              <a:extLst>
                <a:ext uri="{FF2B5EF4-FFF2-40B4-BE49-F238E27FC236}">
                  <a16:creationId xmlns:a16="http://schemas.microsoft.com/office/drawing/2014/main" id="{CF16FAF1-5827-4BD9-A205-BCED3C7B77F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68" name="Rechthoek 167">
              <a:extLst>
                <a:ext uri="{FF2B5EF4-FFF2-40B4-BE49-F238E27FC236}">
                  <a16:creationId xmlns:a16="http://schemas.microsoft.com/office/drawing/2014/main" id="{9F8018F5-10FE-40F0-9567-3EEA3DDF4592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69" name="Groep 168">
              <a:extLst>
                <a:ext uri="{FF2B5EF4-FFF2-40B4-BE49-F238E27FC236}">
                  <a16:creationId xmlns:a16="http://schemas.microsoft.com/office/drawing/2014/main" id="{19DAE4EA-567C-42F2-8FE5-6A10215A274F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98" name="Groep 197">
                <a:extLst>
                  <a:ext uri="{FF2B5EF4-FFF2-40B4-BE49-F238E27FC236}">
                    <a16:creationId xmlns:a16="http://schemas.microsoft.com/office/drawing/2014/main" id="{FF6FE77B-D96C-4EE4-BDEE-0F08E0F2AD0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01" name="Groep 200">
                  <a:extLst>
                    <a:ext uri="{FF2B5EF4-FFF2-40B4-BE49-F238E27FC236}">
                      <a16:creationId xmlns:a16="http://schemas.microsoft.com/office/drawing/2014/main" id="{656648EB-19DC-4D50-A498-F7E3ED8BF1D4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08" name="Groep 207">
                    <a:extLst>
                      <a:ext uri="{FF2B5EF4-FFF2-40B4-BE49-F238E27FC236}">
                        <a16:creationId xmlns:a16="http://schemas.microsoft.com/office/drawing/2014/main" id="{58AEDFFD-3C16-4F51-A4C4-BF915E18C7F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11" name="Rechthoek 210">
                      <a:extLst>
                        <a:ext uri="{FF2B5EF4-FFF2-40B4-BE49-F238E27FC236}">
                          <a16:creationId xmlns:a16="http://schemas.microsoft.com/office/drawing/2014/main" id="{EDE06866-6D6E-4ABE-9AA5-D3B99093341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2" name="Rechthoek 211">
                      <a:extLst>
                        <a:ext uri="{FF2B5EF4-FFF2-40B4-BE49-F238E27FC236}">
                          <a16:creationId xmlns:a16="http://schemas.microsoft.com/office/drawing/2014/main" id="{E4653317-71F6-4C08-A094-F2D4FA1B939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13" name="Ovaal 212">
                      <a:extLst>
                        <a:ext uri="{FF2B5EF4-FFF2-40B4-BE49-F238E27FC236}">
                          <a16:creationId xmlns:a16="http://schemas.microsoft.com/office/drawing/2014/main" id="{89043196-BAA6-4584-90D8-4905D7A945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09" name="Afbeelding 208">
                    <a:extLst>
                      <a:ext uri="{FF2B5EF4-FFF2-40B4-BE49-F238E27FC236}">
                        <a16:creationId xmlns:a16="http://schemas.microsoft.com/office/drawing/2014/main" id="{069920B5-C0D4-40A4-892B-078F253A5EA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10" name="Afbeelding 209">
                    <a:extLst>
                      <a:ext uri="{FF2B5EF4-FFF2-40B4-BE49-F238E27FC236}">
                        <a16:creationId xmlns:a16="http://schemas.microsoft.com/office/drawing/2014/main" id="{DD30A4D2-3A04-4760-B115-7C605170AB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02" name="Groep 201">
                  <a:extLst>
                    <a:ext uri="{FF2B5EF4-FFF2-40B4-BE49-F238E27FC236}">
                      <a16:creationId xmlns:a16="http://schemas.microsoft.com/office/drawing/2014/main" id="{328DFF07-B243-4B20-AA6B-85C7204BC48C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6" name="Rechthoek 205">
                    <a:extLst>
                      <a:ext uri="{FF2B5EF4-FFF2-40B4-BE49-F238E27FC236}">
                        <a16:creationId xmlns:a16="http://schemas.microsoft.com/office/drawing/2014/main" id="{ADF27E6A-FE11-4550-9983-113E49AF46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7D00BD92-2104-4506-8DA3-D781CC87857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03" name="Groep 202">
                  <a:extLst>
                    <a:ext uri="{FF2B5EF4-FFF2-40B4-BE49-F238E27FC236}">
                      <a16:creationId xmlns:a16="http://schemas.microsoft.com/office/drawing/2014/main" id="{6F61F208-F610-4A8F-A3BF-31FD2748A9F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04" name="Rechthoek 203">
                    <a:extLst>
                      <a:ext uri="{FF2B5EF4-FFF2-40B4-BE49-F238E27FC236}">
                        <a16:creationId xmlns:a16="http://schemas.microsoft.com/office/drawing/2014/main" id="{33344005-3DA3-47FA-8687-49E65E22F7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5" name="Rechthoek 204">
                    <a:extLst>
                      <a:ext uri="{FF2B5EF4-FFF2-40B4-BE49-F238E27FC236}">
                        <a16:creationId xmlns:a16="http://schemas.microsoft.com/office/drawing/2014/main" id="{715F3A70-B9CD-4ECD-92DA-A0B6FA068C1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99" name="Rechthoek 198">
                <a:extLst>
                  <a:ext uri="{FF2B5EF4-FFF2-40B4-BE49-F238E27FC236}">
                    <a16:creationId xmlns:a16="http://schemas.microsoft.com/office/drawing/2014/main" id="{A44301BF-937F-4420-A763-D6D4AFF43CF2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00" name="Gelijkbenige driehoek 199">
                <a:extLst>
                  <a:ext uri="{FF2B5EF4-FFF2-40B4-BE49-F238E27FC236}">
                    <a16:creationId xmlns:a16="http://schemas.microsoft.com/office/drawing/2014/main" id="{E43997CE-83CD-4776-8AC2-29FC53EF375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70" name="Ovaal 169">
              <a:extLst>
                <a:ext uri="{FF2B5EF4-FFF2-40B4-BE49-F238E27FC236}">
                  <a16:creationId xmlns:a16="http://schemas.microsoft.com/office/drawing/2014/main" id="{3480BE81-0C26-47EB-9703-A61CB82DEC3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1" name="Rechthoek 170">
              <a:extLst>
                <a:ext uri="{FF2B5EF4-FFF2-40B4-BE49-F238E27FC236}">
                  <a16:creationId xmlns:a16="http://schemas.microsoft.com/office/drawing/2014/main" id="{B2AAA056-9DBC-47CE-906C-7EC00DE378C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2" name="Groep 171">
              <a:extLst>
                <a:ext uri="{FF2B5EF4-FFF2-40B4-BE49-F238E27FC236}">
                  <a16:creationId xmlns:a16="http://schemas.microsoft.com/office/drawing/2014/main" id="{AC7C591D-B72C-4D06-AD94-0EBC8D5531C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1F48ED40-9FDD-4925-804B-6C87F292290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 183">
                <a:extLst>
                  <a:ext uri="{FF2B5EF4-FFF2-40B4-BE49-F238E27FC236}">
                    <a16:creationId xmlns:a16="http://schemas.microsoft.com/office/drawing/2014/main" id="{150CC1B3-83DE-46F3-BDE8-CCA779A6420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Tekstvak 184">
                <a:extLst>
                  <a:ext uri="{FF2B5EF4-FFF2-40B4-BE49-F238E27FC236}">
                    <a16:creationId xmlns:a16="http://schemas.microsoft.com/office/drawing/2014/main" id="{78307656-8CB9-4100-B114-3B331D44EF2B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86" name="Tekstvak 185">
                <a:extLst>
                  <a:ext uri="{FF2B5EF4-FFF2-40B4-BE49-F238E27FC236}">
                    <a16:creationId xmlns:a16="http://schemas.microsoft.com/office/drawing/2014/main" id="{4A8C0D4E-930D-4A13-BC43-292A9F6EA2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87" name="Vrije vorm: vorm 186">
                <a:extLst>
                  <a:ext uri="{FF2B5EF4-FFF2-40B4-BE49-F238E27FC236}">
                    <a16:creationId xmlns:a16="http://schemas.microsoft.com/office/drawing/2014/main" id="{3DDDFEB4-E04C-42E5-A2B2-1700FAF87D98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88" name="Groep 187">
                <a:extLst>
                  <a:ext uri="{FF2B5EF4-FFF2-40B4-BE49-F238E27FC236}">
                    <a16:creationId xmlns:a16="http://schemas.microsoft.com/office/drawing/2014/main" id="{BD64E13A-B6BC-43F1-860C-584129D62EA8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94" name="Rechthoek 193">
                  <a:extLst>
                    <a:ext uri="{FF2B5EF4-FFF2-40B4-BE49-F238E27FC236}">
                      <a16:creationId xmlns:a16="http://schemas.microsoft.com/office/drawing/2014/main" id="{82501AC6-AA7F-419E-9C67-DD03E758271E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5" name="Rechthoek 47">
                  <a:extLst>
                    <a:ext uri="{FF2B5EF4-FFF2-40B4-BE49-F238E27FC236}">
                      <a16:creationId xmlns:a16="http://schemas.microsoft.com/office/drawing/2014/main" id="{50EEE22B-396B-4CDD-94DF-E12B18CD49E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6" name="Rechthoek 47">
                  <a:extLst>
                    <a:ext uri="{FF2B5EF4-FFF2-40B4-BE49-F238E27FC236}">
                      <a16:creationId xmlns:a16="http://schemas.microsoft.com/office/drawing/2014/main" id="{4FDB78B0-8EB9-4954-A4C6-3236360F617D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7" name="Koorde 196">
                  <a:extLst>
                    <a:ext uri="{FF2B5EF4-FFF2-40B4-BE49-F238E27FC236}">
                      <a16:creationId xmlns:a16="http://schemas.microsoft.com/office/drawing/2014/main" id="{F24D8546-D59A-4262-868B-86325F3172FC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89" name="Groep 188">
                <a:extLst>
                  <a:ext uri="{FF2B5EF4-FFF2-40B4-BE49-F238E27FC236}">
                    <a16:creationId xmlns:a16="http://schemas.microsoft.com/office/drawing/2014/main" id="{237C7128-D45B-428C-B110-E3D673BAC05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90" name="Rechthoek 189">
                  <a:extLst>
                    <a:ext uri="{FF2B5EF4-FFF2-40B4-BE49-F238E27FC236}">
                      <a16:creationId xmlns:a16="http://schemas.microsoft.com/office/drawing/2014/main" id="{9EEE5267-0BB3-42A5-98E3-8DEBD630E57C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1" name="Rechthoek 190">
                  <a:extLst>
                    <a:ext uri="{FF2B5EF4-FFF2-40B4-BE49-F238E27FC236}">
                      <a16:creationId xmlns:a16="http://schemas.microsoft.com/office/drawing/2014/main" id="{FCDE1CCF-2FB6-4079-B06A-97BA3EB8B2BC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2" name="Ovaal 191">
                  <a:extLst>
                    <a:ext uri="{FF2B5EF4-FFF2-40B4-BE49-F238E27FC236}">
                      <a16:creationId xmlns:a16="http://schemas.microsoft.com/office/drawing/2014/main" id="{8A643403-83F0-4B57-B5D6-9371BB927E5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93" name="Rechthoek 47">
                  <a:extLst>
                    <a:ext uri="{FF2B5EF4-FFF2-40B4-BE49-F238E27FC236}">
                      <a16:creationId xmlns:a16="http://schemas.microsoft.com/office/drawing/2014/main" id="{AC661C11-5A4A-44CA-9989-8123A42D38D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73" name="Rechthoek 172">
              <a:extLst>
                <a:ext uri="{FF2B5EF4-FFF2-40B4-BE49-F238E27FC236}">
                  <a16:creationId xmlns:a16="http://schemas.microsoft.com/office/drawing/2014/main" id="{0FD04C7C-CBF1-4EA4-866D-4FCED04C7DC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74" name="ICOON_info">
              <a:extLst>
                <a:ext uri="{FF2B5EF4-FFF2-40B4-BE49-F238E27FC236}">
                  <a16:creationId xmlns:a16="http://schemas.microsoft.com/office/drawing/2014/main" id="{32017AD5-672F-4A93-9DE1-D0B1075B6C6C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81" name="Ovaal 180">
                <a:extLst>
                  <a:ext uri="{FF2B5EF4-FFF2-40B4-BE49-F238E27FC236}">
                    <a16:creationId xmlns:a16="http://schemas.microsoft.com/office/drawing/2014/main" id="{CA9B22C4-73A4-4E5A-8AF9-A64E00F17D7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Graphic 163" descr="Informatie">
                <a:extLst>
                  <a:ext uri="{FF2B5EF4-FFF2-40B4-BE49-F238E27FC236}">
                    <a16:creationId xmlns:a16="http://schemas.microsoft.com/office/drawing/2014/main" id="{42971355-A647-4271-8453-8D71984E97BC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75" name="Groep 174">
              <a:extLst>
                <a:ext uri="{FF2B5EF4-FFF2-40B4-BE49-F238E27FC236}">
                  <a16:creationId xmlns:a16="http://schemas.microsoft.com/office/drawing/2014/main" id="{D2FF569C-B416-4AEA-8D62-35A2146C7FD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76" name="Inspireren">
                <a:extLst>
                  <a:ext uri="{FF2B5EF4-FFF2-40B4-BE49-F238E27FC236}">
                    <a16:creationId xmlns:a16="http://schemas.microsoft.com/office/drawing/2014/main" id="{5F329B73-3B65-4DF6-A81E-8F3922B80B1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78" name="Freeform 12">
                  <a:extLst>
                    <a:ext uri="{FF2B5EF4-FFF2-40B4-BE49-F238E27FC236}">
                      <a16:creationId xmlns:a16="http://schemas.microsoft.com/office/drawing/2014/main" id="{A0015552-7717-40B2-BDD6-53CC0CA9B8E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79" name="Freeform 13">
                  <a:extLst>
                    <a:ext uri="{FF2B5EF4-FFF2-40B4-BE49-F238E27FC236}">
                      <a16:creationId xmlns:a16="http://schemas.microsoft.com/office/drawing/2014/main" id="{4A66D2F0-97F3-488C-9F75-A1B007144C6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80" name="Freeform 14">
                  <a:extLst>
                    <a:ext uri="{FF2B5EF4-FFF2-40B4-BE49-F238E27FC236}">
                      <a16:creationId xmlns:a16="http://schemas.microsoft.com/office/drawing/2014/main" id="{14F16B9D-1052-4D90-89A8-D83F06CF8C5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77" name="Tekstvak 176">
                <a:extLst>
                  <a:ext uri="{FF2B5EF4-FFF2-40B4-BE49-F238E27FC236}">
                    <a16:creationId xmlns:a16="http://schemas.microsoft.com/office/drawing/2014/main" id="{CF7ABB58-813B-48B1-8241-B662E24FCA6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E25F1E0E-48E7-54F9-7075-32EA9DB1B21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24" name="Picture Placeholder 2">
            <a:extLst>
              <a:ext uri="{FF2B5EF4-FFF2-40B4-BE49-F238E27FC236}">
                <a16:creationId xmlns:a16="http://schemas.microsoft.com/office/drawing/2014/main" id="{6D1D4D96-46DB-418E-C29A-25B921862B2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04668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0" name="INSTRUCTION">
            <a:extLst>
              <a:ext uri="{FF2B5EF4-FFF2-40B4-BE49-F238E27FC236}">
                <a16:creationId xmlns:a16="http://schemas.microsoft.com/office/drawing/2014/main" id="{3844BF7C-F9B1-40C1-8F11-2E7D7BADDCE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341" name="Rechthoek 340">
              <a:extLst>
                <a:ext uri="{FF2B5EF4-FFF2-40B4-BE49-F238E27FC236}">
                  <a16:creationId xmlns:a16="http://schemas.microsoft.com/office/drawing/2014/main" id="{B72B9BC4-2525-490D-9685-FB5086F179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342" name="Ovaal 341">
              <a:extLst>
                <a:ext uri="{FF2B5EF4-FFF2-40B4-BE49-F238E27FC236}">
                  <a16:creationId xmlns:a16="http://schemas.microsoft.com/office/drawing/2014/main" id="{E40DF931-B7D8-4CDE-81A1-2DEC6129451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343" name="Rechthoek 342">
              <a:extLst>
                <a:ext uri="{FF2B5EF4-FFF2-40B4-BE49-F238E27FC236}">
                  <a16:creationId xmlns:a16="http://schemas.microsoft.com/office/drawing/2014/main" id="{F88EE8D1-EB86-479D-9069-8D58B46F042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4" name="Groep 343">
              <a:extLst>
                <a:ext uri="{FF2B5EF4-FFF2-40B4-BE49-F238E27FC236}">
                  <a16:creationId xmlns:a16="http://schemas.microsoft.com/office/drawing/2014/main" id="{18C10AE4-7F52-4AED-9C60-A80FEACEBE26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398" name="Rechthoek 397">
                <a:extLst>
                  <a:ext uri="{FF2B5EF4-FFF2-40B4-BE49-F238E27FC236}">
                    <a16:creationId xmlns:a16="http://schemas.microsoft.com/office/drawing/2014/main" id="{1F86BE7D-8ED7-4CFD-9B23-E4DBD2F42FF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99" name="Ovaal 398">
                <a:extLst>
                  <a:ext uri="{FF2B5EF4-FFF2-40B4-BE49-F238E27FC236}">
                    <a16:creationId xmlns:a16="http://schemas.microsoft.com/office/drawing/2014/main" id="{9399439C-2CB4-43A8-84E7-B7F249C90F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0" name="Vrije vorm: vorm 399">
                <a:extLst>
                  <a:ext uri="{FF2B5EF4-FFF2-40B4-BE49-F238E27FC236}">
                    <a16:creationId xmlns:a16="http://schemas.microsoft.com/office/drawing/2014/main" id="{B56AC69C-E912-4FD8-9DC2-7C8EB9398BF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1" name="Rechthoek: afgeronde hoeken 400">
                <a:extLst>
                  <a:ext uri="{FF2B5EF4-FFF2-40B4-BE49-F238E27FC236}">
                    <a16:creationId xmlns:a16="http://schemas.microsoft.com/office/drawing/2014/main" id="{978FDBE7-F27D-4052-81D7-204C70B0B24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402" name="Rechte verbindingslijn 401">
                <a:extLst>
                  <a:ext uri="{FF2B5EF4-FFF2-40B4-BE49-F238E27FC236}">
                    <a16:creationId xmlns:a16="http://schemas.microsoft.com/office/drawing/2014/main" id="{0717F0B5-EF18-4FE8-87C7-8AF57400F6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403" name="Rechte verbindingslijn 402">
                <a:extLst>
                  <a:ext uri="{FF2B5EF4-FFF2-40B4-BE49-F238E27FC236}">
                    <a16:creationId xmlns:a16="http://schemas.microsoft.com/office/drawing/2014/main" id="{B4E5DFE5-62F8-4F53-A3CE-FF02CF35700E}"/>
                  </a:ext>
                </a:extLst>
              </p:cNvPr>
              <p:cNvCxnSpPr>
                <a:cxnSpLocks/>
                <a:stCxn id="40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345" name="Ovaal 344">
              <a:extLst>
                <a:ext uri="{FF2B5EF4-FFF2-40B4-BE49-F238E27FC236}">
                  <a16:creationId xmlns:a16="http://schemas.microsoft.com/office/drawing/2014/main" id="{11790264-9DCC-4847-B6B1-8EA807D58754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46" name="Rechthoek 345">
              <a:extLst>
                <a:ext uri="{FF2B5EF4-FFF2-40B4-BE49-F238E27FC236}">
                  <a16:creationId xmlns:a16="http://schemas.microsoft.com/office/drawing/2014/main" id="{716DAE87-D8B2-463B-9407-F73DE30C7B7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47" name="Groep 346">
              <a:extLst>
                <a:ext uri="{FF2B5EF4-FFF2-40B4-BE49-F238E27FC236}">
                  <a16:creationId xmlns:a16="http://schemas.microsoft.com/office/drawing/2014/main" id="{B1815797-C342-413C-BFB4-49107276C86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395" name="Rechthoek 394">
                <a:extLst>
                  <a:ext uri="{FF2B5EF4-FFF2-40B4-BE49-F238E27FC236}">
                    <a16:creationId xmlns:a16="http://schemas.microsoft.com/office/drawing/2014/main" id="{CD960A2E-1396-4028-824B-B8A1135C1042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396" name="Rechte verbindingslijn 395">
                <a:extLst>
                  <a:ext uri="{FF2B5EF4-FFF2-40B4-BE49-F238E27FC236}">
                    <a16:creationId xmlns:a16="http://schemas.microsoft.com/office/drawing/2014/main" id="{C25D169C-CF15-4307-B059-829B707E91E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397" name="Gelijkbenige driehoek 396">
                <a:extLst>
                  <a:ext uri="{FF2B5EF4-FFF2-40B4-BE49-F238E27FC236}">
                    <a16:creationId xmlns:a16="http://schemas.microsoft.com/office/drawing/2014/main" id="{69CB9D71-7521-4ACD-A200-5B97A2B1942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48" name="Ovaal 347">
              <a:extLst>
                <a:ext uri="{FF2B5EF4-FFF2-40B4-BE49-F238E27FC236}">
                  <a16:creationId xmlns:a16="http://schemas.microsoft.com/office/drawing/2014/main" id="{96B26574-DD42-4C2B-94CC-F48EEDCD0F0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49" name="Rechthoek 348">
              <a:extLst>
                <a:ext uri="{FF2B5EF4-FFF2-40B4-BE49-F238E27FC236}">
                  <a16:creationId xmlns:a16="http://schemas.microsoft.com/office/drawing/2014/main" id="{4A32FA57-8A47-4E8B-9F14-DE5B315D998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350" name="Groep 349">
              <a:extLst>
                <a:ext uri="{FF2B5EF4-FFF2-40B4-BE49-F238E27FC236}">
                  <a16:creationId xmlns:a16="http://schemas.microsoft.com/office/drawing/2014/main" id="{075F5FB3-8AA0-4A49-8D48-828DF409F7CB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379" name="Groep 378">
                <a:extLst>
                  <a:ext uri="{FF2B5EF4-FFF2-40B4-BE49-F238E27FC236}">
                    <a16:creationId xmlns:a16="http://schemas.microsoft.com/office/drawing/2014/main" id="{F98FF655-8B20-4A6F-AA33-2E5BAD09772A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382" name="Groep 381">
                  <a:extLst>
                    <a:ext uri="{FF2B5EF4-FFF2-40B4-BE49-F238E27FC236}">
                      <a16:creationId xmlns:a16="http://schemas.microsoft.com/office/drawing/2014/main" id="{AD4F1E9B-617B-4708-8D9E-9EB6617D6AF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389" name="Groep 388">
                    <a:extLst>
                      <a:ext uri="{FF2B5EF4-FFF2-40B4-BE49-F238E27FC236}">
                        <a16:creationId xmlns:a16="http://schemas.microsoft.com/office/drawing/2014/main" id="{8A2C4275-5D77-4376-B18F-8C79A1C7AB82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392" name="Rechthoek 391">
                      <a:extLst>
                        <a:ext uri="{FF2B5EF4-FFF2-40B4-BE49-F238E27FC236}">
                          <a16:creationId xmlns:a16="http://schemas.microsoft.com/office/drawing/2014/main" id="{581A2E61-4DEE-4247-B118-B8DF42BD1D9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3" name="Rechthoek 392">
                      <a:extLst>
                        <a:ext uri="{FF2B5EF4-FFF2-40B4-BE49-F238E27FC236}">
                          <a16:creationId xmlns:a16="http://schemas.microsoft.com/office/drawing/2014/main" id="{3F886073-1266-43ED-ABCF-0A8136683D0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394" name="Ovaal 393">
                      <a:extLst>
                        <a:ext uri="{FF2B5EF4-FFF2-40B4-BE49-F238E27FC236}">
                          <a16:creationId xmlns:a16="http://schemas.microsoft.com/office/drawing/2014/main" id="{2104744A-19B9-482A-B132-635FA42CDE7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390" name="Afbeelding 389">
                    <a:extLst>
                      <a:ext uri="{FF2B5EF4-FFF2-40B4-BE49-F238E27FC236}">
                        <a16:creationId xmlns:a16="http://schemas.microsoft.com/office/drawing/2014/main" id="{0511A4BA-562A-44C3-A958-DAF6FDB031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391" name="Afbeelding 390">
                    <a:extLst>
                      <a:ext uri="{FF2B5EF4-FFF2-40B4-BE49-F238E27FC236}">
                        <a16:creationId xmlns:a16="http://schemas.microsoft.com/office/drawing/2014/main" id="{6B335FC4-8C23-4DBE-BD8E-91C77761BD6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3" name="Groep 382">
                  <a:extLst>
                    <a:ext uri="{FF2B5EF4-FFF2-40B4-BE49-F238E27FC236}">
                      <a16:creationId xmlns:a16="http://schemas.microsoft.com/office/drawing/2014/main" id="{2E68036F-50F4-4714-9EE5-E04EAA647F0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7" name="Rechthoek 386">
                    <a:extLst>
                      <a:ext uri="{FF2B5EF4-FFF2-40B4-BE49-F238E27FC236}">
                        <a16:creationId xmlns:a16="http://schemas.microsoft.com/office/drawing/2014/main" id="{CCD74FB9-0943-4E62-BE76-D68BA842A9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8" name="Rechthoek 387">
                    <a:extLst>
                      <a:ext uri="{FF2B5EF4-FFF2-40B4-BE49-F238E27FC236}">
                        <a16:creationId xmlns:a16="http://schemas.microsoft.com/office/drawing/2014/main" id="{786AFE41-CA97-49A5-8A62-71CED9FDD34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384" name="Groep 383">
                  <a:extLst>
                    <a:ext uri="{FF2B5EF4-FFF2-40B4-BE49-F238E27FC236}">
                      <a16:creationId xmlns:a16="http://schemas.microsoft.com/office/drawing/2014/main" id="{CB35DF0D-3CA1-48E2-A91D-3058463B4F8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385" name="Rechthoek 384">
                    <a:extLst>
                      <a:ext uri="{FF2B5EF4-FFF2-40B4-BE49-F238E27FC236}">
                        <a16:creationId xmlns:a16="http://schemas.microsoft.com/office/drawing/2014/main" id="{62976FDB-1315-471D-A880-7FD331A4A31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386" name="Rechthoek 385">
                    <a:extLst>
                      <a:ext uri="{FF2B5EF4-FFF2-40B4-BE49-F238E27FC236}">
                        <a16:creationId xmlns:a16="http://schemas.microsoft.com/office/drawing/2014/main" id="{96EE4F1C-76EE-4F31-82CE-4AB8FCE3EE0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380" name="Rechthoek 379">
                <a:extLst>
                  <a:ext uri="{FF2B5EF4-FFF2-40B4-BE49-F238E27FC236}">
                    <a16:creationId xmlns:a16="http://schemas.microsoft.com/office/drawing/2014/main" id="{9792855D-12C0-42A8-9A7E-D2A5C0CBD8CF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381" name="Gelijkbenige driehoek 380">
                <a:extLst>
                  <a:ext uri="{FF2B5EF4-FFF2-40B4-BE49-F238E27FC236}">
                    <a16:creationId xmlns:a16="http://schemas.microsoft.com/office/drawing/2014/main" id="{2720C013-064C-459A-A7FC-5F64CC51D010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51" name="Ovaal 350">
              <a:extLst>
                <a:ext uri="{FF2B5EF4-FFF2-40B4-BE49-F238E27FC236}">
                  <a16:creationId xmlns:a16="http://schemas.microsoft.com/office/drawing/2014/main" id="{DF479110-47B5-49B4-B42E-619919F880A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352" name="Rechthoek 351">
              <a:extLst>
                <a:ext uri="{FF2B5EF4-FFF2-40B4-BE49-F238E27FC236}">
                  <a16:creationId xmlns:a16="http://schemas.microsoft.com/office/drawing/2014/main" id="{72E8A0BD-B4E2-4C46-9746-3C5C9CF273BC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353" name="Groep 352">
              <a:extLst>
                <a:ext uri="{FF2B5EF4-FFF2-40B4-BE49-F238E27FC236}">
                  <a16:creationId xmlns:a16="http://schemas.microsoft.com/office/drawing/2014/main" id="{5F01DBB4-248A-4F6C-A323-84FECAC25A6A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64" name="Rechthoek 363">
                <a:extLst>
                  <a:ext uri="{FF2B5EF4-FFF2-40B4-BE49-F238E27FC236}">
                    <a16:creationId xmlns:a16="http://schemas.microsoft.com/office/drawing/2014/main" id="{5223A08C-9C70-4319-A8CF-F47E3170C8F9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5" name="Rechthoek 364">
                <a:extLst>
                  <a:ext uri="{FF2B5EF4-FFF2-40B4-BE49-F238E27FC236}">
                    <a16:creationId xmlns:a16="http://schemas.microsoft.com/office/drawing/2014/main" id="{2EF0BF31-A1E7-4C71-A327-DD5EDAFEFCD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6" name="Tekstvak 365">
                <a:extLst>
                  <a:ext uri="{FF2B5EF4-FFF2-40B4-BE49-F238E27FC236}">
                    <a16:creationId xmlns:a16="http://schemas.microsoft.com/office/drawing/2014/main" id="{33D59A7B-8FC9-4C13-82AF-F6EE00C36AB1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67" name="Tekstvak 366">
                <a:extLst>
                  <a:ext uri="{FF2B5EF4-FFF2-40B4-BE49-F238E27FC236}">
                    <a16:creationId xmlns:a16="http://schemas.microsoft.com/office/drawing/2014/main" id="{AF86D0D7-BFA6-4E6B-BD0B-2816FBAA17B4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8" name="Vrije vorm: vorm 367">
                <a:extLst>
                  <a:ext uri="{FF2B5EF4-FFF2-40B4-BE49-F238E27FC236}">
                    <a16:creationId xmlns:a16="http://schemas.microsoft.com/office/drawing/2014/main" id="{41D2ADDF-6A59-44B9-8663-3C6DF2C0928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69" name="Groep 368">
                <a:extLst>
                  <a:ext uri="{FF2B5EF4-FFF2-40B4-BE49-F238E27FC236}">
                    <a16:creationId xmlns:a16="http://schemas.microsoft.com/office/drawing/2014/main" id="{DCA05241-4A62-4C35-9D6C-C72FBFF4025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375" name="Rechthoek 374">
                  <a:extLst>
                    <a:ext uri="{FF2B5EF4-FFF2-40B4-BE49-F238E27FC236}">
                      <a16:creationId xmlns:a16="http://schemas.microsoft.com/office/drawing/2014/main" id="{BB99D412-A5A4-4252-AF81-739465F4728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6" name="Rechthoek 47">
                  <a:extLst>
                    <a:ext uri="{FF2B5EF4-FFF2-40B4-BE49-F238E27FC236}">
                      <a16:creationId xmlns:a16="http://schemas.microsoft.com/office/drawing/2014/main" id="{E2EE2181-0F8F-426D-B387-9AA5B47DE23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7" name="Rechthoek 47">
                  <a:extLst>
                    <a:ext uri="{FF2B5EF4-FFF2-40B4-BE49-F238E27FC236}">
                      <a16:creationId xmlns:a16="http://schemas.microsoft.com/office/drawing/2014/main" id="{E106D965-76D6-4A55-BB09-3B2E78652DB5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8" name="Koorde 377">
                  <a:extLst>
                    <a:ext uri="{FF2B5EF4-FFF2-40B4-BE49-F238E27FC236}">
                      <a16:creationId xmlns:a16="http://schemas.microsoft.com/office/drawing/2014/main" id="{B59FFA7D-4A54-4894-BBE7-4B290BABF356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70" name="Groep 369">
                <a:extLst>
                  <a:ext uri="{FF2B5EF4-FFF2-40B4-BE49-F238E27FC236}">
                    <a16:creationId xmlns:a16="http://schemas.microsoft.com/office/drawing/2014/main" id="{AD4C311D-3CD7-4843-BA23-DD361FFD3511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71" name="Rechthoek 370">
                  <a:extLst>
                    <a:ext uri="{FF2B5EF4-FFF2-40B4-BE49-F238E27FC236}">
                      <a16:creationId xmlns:a16="http://schemas.microsoft.com/office/drawing/2014/main" id="{6EC37BC7-57C7-4B21-B653-5AAD43E3F794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2" name="Rechthoek 371">
                  <a:extLst>
                    <a:ext uri="{FF2B5EF4-FFF2-40B4-BE49-F238E27FC236}">
                      <a16:creationId xmlns:a16="http://schemas.microsoft.com/office/drawing/2014/main" id="{F03DDAC7-0D51-454E-AB19-D9DD0E8C2E07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3" name="Ovaal 372">
                  <a:extLst>
                    <a:ext uri="{FF2B5EF4-FFF2-40B4-BE49-F238E27FC236}">
                      <a16:creationId xmlns:a16="http://schemas.microsoft.com/office/drawing/2014/main" id="{BF324B4C-CE82-4EA7-B8DE-AAA238FADC9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374" name="Rechthoek 47">
                  <a:extLst>
                    <a:ext uri="{FF2B5EF4-FFF2-40B4-BE49-F238E27FC236}">
                      <a16:creationId xmlns:a16="http://schemas.microsoft.com/office/drawing/2014/main" id="{2787723D-BFAE-4029-81A6-DD0816466E7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354" name="Rechthoek 353">
              <a:extLst>
                <a:ext uri="{FF2B5EF4-FFF2-40B4-BE49-F238E27FC236}">
                  <a16:creationId xmlns:a16="http://schemas.microsoft.com/office/drawing/2014/main" id="{26F67D1C-51C9-4B4A-B07A-9840ADAD12E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55" name="ICOON_info">
              <a:extLst>
                <a:ext uri="{FF2B5EF4-FFF2-40B4-BE49-F238E27FC236}">
                  <a16:creationId xmlns:a16="http://schemas.microsoft.com/office/drawing/2014/main" id="{FFB05E5D-B7D5-4130-AEF7-6A52B965C12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62" name="Ovaal 361">
                <a:extLst>
                  <a:ext uri="{FF2B5EF4-FFF2-40B4-BE49-F238E27FC236}">
                    <a16:creationId xmlns:a16="http://schemas.microsoft.com/office/drawing/2014/main" id="{321B8699-A5A0-4032-8D1C-688CBA99B05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3" name="Graphic 163" descr="Informatie">
                <a:extLst>
                  <a:ext uri="{FF2B5EF4-FFF2-40B4-BE49-F238E27FC236}">
                    <a16:creationId xmlns:a16="http://schemas.microsoft.com/office/drawing/2014/main" id="{02BC2456-D18C-4BA4-92B5-5FA27877B09E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56" name="Groep 355">
              <a:extLst>
                <a:ext uri="{FF2B5EF4-FFF2-40B4-BE49-F238E27FC236}">
                  <a16:creationId xmlns:a16="http://schemas.microsoft.com/office/drawing/2014/main" id="{8F58F1F6-525C-457E-BDDC-B70A9659AFA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357" name="Inspireren">
                <a:extLst>
                  <a:ext uri="{FF2B5EF4-FFF2-40B4-BE49-F238E27FC236}">
                    <a16:creationId xmlns:a16="http://schemas.microsoft.com/office/drawing/2014/main" id="{806CB6D4-8865-4B07-BDAA-2CAAF0B03904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59" name="Freeform 12">
                  <a:extLst>
                    <a:ext uri="{FF2B5EF4-FFF2-40B4-BE49-F238E27FC236}">
                      <a16:creationId xmlns:a16="http://schemas.microsoft.com/office/drawing/2014/main" id="{3445242B-D6E4-4B1A-9DA0-E1EA273318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0" name="Freeform 13">
                  <a:extLst>
                    <a:ext uri="{FF2B5EF4-FFF2-40B4-BE49-F238E27FC236}">
                      <a16:creationId xmlns:a16="http://schemas.microsoft.com/office/drawing/2014/main" id="{81C85452-60A4-4932-A7EB-CA8474012A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61" name="Freeform 14">
                  <a:extLst>
                    <a:ext uri="{FF2B5EF4-FFF2-40B4-BE49-F238E27FC236}">
                      <a16:creationId xmlns:a16="http://schemas.microsoft.com/office/drawing/2014/main" id="{00990500-B223-4B85-BE61-4B6A56CC0BF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8" name="Tekstvak 357">
                <a:extLst>
                  <a:ext uri="{FF2B5EF4-FFF2-40B4-BE49-F238E27FC236}">
                    <a16:creationId xmlns:a16="http://schemas.microsoft.com/office/drawing/2014/main" id="{B01B333F-92E3-4C56-BB26-527580C8C6F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8" name="chart">
            <a:extLst>
              <a:ext uri="{FF2B5EF4-FFF2-40B4-BE49-F238E27FC236}">
                <a16:creationId xmlns:a16="http://schemas.microsoft.com/office/drawing/2014/main" id="{1B97F60D-1F90-4CB3-A7F0-8204F21445BC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6278509" y="1484313"/>
            <a:ext cx="495600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733F493-C349-4E52-AA62-6A1106AF320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42" name="Tijdelijke aanduiding voor tekst 8">
            <a:extLst>
              <a:ext uri="{FF2B5EF4-FFF2-40B4-BE49-F238E27FC236}">
                <a16:creationId xmlns:a16="http://schemas.microsoft.com/office/drawing/2014/main" id="{9D843E68-321B-4015-B014-E278670C8B1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43" name="INSTRUCTION">
            <a:extLst>
              <a:ext uri="{FF2B5EF4-FFF2-40B4-BE49-F238E27FC236}">
                <a16:creationId xmlns:a16="http://schemas.microsoft.com/office/drawing/2014/main" id="{D2AC119C-F39A-461E-AEC4-5FEA90BC743B}"/>
              </a:ext>
            </a:extLst>
          </p:cNvPr>
          <p:cNvGrpSpPr/>
          <p:nvPr userDrawn="1"/>
        </p:nvGrpSpPr>
        <p:grpSpPr>
          <a:xfrm>
            <a:off x="12377323" y="2"/>
            <a:ext cx="3693386" cy="5715919"/>
            <a:chOff x="-3786437" y="2"/>
            <a:chExt cx="3693386" cy="5715919"/>
          </a:xfrm>
        </p:grpSpPr>
        <p:grpSp>
          <p:nvGrpSpPr>
            <p:cNvPr id="144" name="Groep 143">
              <a:extLst>
                <a:ext uri="{FF2B5EF4-FFF2-40B4-BE49-F238E27FC236}">
                  <a16:creationId xmlns:a16="http://schemas.microsoft.com/office/drawing/2014/main" id="{8B4EDD82-5068-4ABD-BB80-DBE2837CCA6D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8" name="Rechthoek 167">
                <a:extLst>
                  <a:ext uri="{FF2B5EF4-FFF2-40B4-BE49-F238E27FC236}">
                    <a16:creationId xmlns:a16="http://schemas.microsoft.com/office/drawing/2014/main" id="{2782681A-1E57-43E2-8400-250F094A7074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9" name="Ovaal 168">
                <a:extLst>
                  <a:ext uri="{FF2B5EF4-FFF2-40B4-BE49-F238E27FC236}">
                    <a16:creationId xmlns:a16="http://schemas.microsoft.com/office/drawing/2014/main" id="{533B8813-713F-4A54-A46F-AC9184EE62C1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0897AF3C-D811-49D3-ACA2-64FFE4115448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71" name="Groep 170">
                <a:extLst>
                  <a:ext uri="{FF2B5EF4-FFF2-40B4-BE49-F238E27FC236}">
                    <a16:creationId xmlns:a16="http://schemas.microsoft.com/office/drawing/2014/main" id="{D4CFCAF6-B067-4E42-941D-C8FFA9681B0A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82" name="Rechthoek 181">
                  <a:extLst>
                    <a:ext uri="{FF2B5EF4-FFF2-40B4-BE49-F238E27FC236}">
                      <a16:creationId xmlns:a16="http://schemas.microsoft.com/office/drawing/2014/main" id="{32FE73C4-B334-4CC5-8DC6-E403F080C14F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Rechthoek 182">
                  <a:extLst>
                    <a:ext uri="{FF2B5EF4-FFF2-40B4-BE49-F238E27FC236}">
                      <a16:creationId xmlns:a16="http://schemas.microsoft.com/office/drawing/2014/main" id="{96B82F83-9D39-469F-83D4-09329E683521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4" name="Tekstvak 183">
                  <a:extLst>
                    <a:ext uri="{FF2B5EF4-FFF2-40B4-BE49-F238E27FC236}">
                      <a16:creationId xmlns:a16="http://schemas.microsoft.com/office/drawing/2014/main" id="{41D819D6-F58A-4975-9B0D-8DE91A948F24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85" name="Tekstvak 184">
                  <a:extLst>
                    <a:ext uri="{FF2B5EF4-FFF2-40B4-BE49-F238E27FC236}">
                      <a16:creationId xmlns:a16="http://schemas.microsoft.com/office/drawing/2014/main" id="{5AEAFBE1-3126-4B94-8B2E-F25ABCE2666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86" name="Vrije vorm: vorm 185">
                  <a:extLst>
                    <a:ext uri="{FF2B5EF4-FFF2-40B4-BE49-F238E27FC236}">
                      <a16:creationId xmlns:a16="http://schemas.microsoft.com/office/drawing/2014/main" id="{0A9867FE-575E-4979-B540-F3EF3D4BB00C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4D288737-91E7-4BF5-B593-5D4E3C16B8B4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207" name="Rechthoek 206">
                    <a:extLst>
                      <a:ext uri="{FF2B5EF4-FFF2-40B4-BE49-F238E27FC236}">
                        <a16:creationId xmlns:a16="http://schemas.microsoft.com/office/drawing/2014/main" id="{3C16B37B-502A-4518-A5B8-0740C1D835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8" name="Rechthoek 207">
                    <a:extLst>
                      <a:ext uri="{FF2B5EF4-FFF2-40B4-BE49-F238E27FC236}">
                        <a16:creationId xmlns:a16="http://schemas.microsoft.com/office/drawing/2014/main" id="{A4856330-8AF8-424C-A2B0-223748276E6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9" name="Rechthoek 208">
                    <a:extLst>
                      <a:ext uri="{FF2B5EF4-FFF2-40B4-BE49-F238E27FC236}">
                        <a16:creationId xmlns:a16="http://schemas.microsoft.com/office/drawing/2014/main" id="{DEA1D8FF-CA1B-4763-BD22-71F6B770000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57229AB8-EB6D-412E-90D1-7473287F499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9" name="Rechthoek 188">
                    <a:extLst>
                      <a:ext uri="{FF2B5EF4-FFF2-40B4-BE49-F238E27FC236}">
                        <a16:creationId xmlns:a16="http://schemas.microsoft.com/office/drawing/2014/main" id="{3CD4453A-54A4-4AED-A1C9-6053D8FE577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0" name="Groep 189">
                    <a:extLst>
                      <a:ext uri="{FF2B5EF4-FFF2-40B4-BE49-F238E27FC236}">
                        <a16:creationId xmlns:a16="http://schemas.microsoft.com/office/drawing/2014/main" id="{41EBD724-40A9-4E94-BC11-6FC4D6E634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200" name="Rechte verbindingslijn 199">
                      <a:extLst>
                        <a:ext uri="{FF2B5EF4-FFF2-40B4-BE49-F238E27FC236}">
                          <a16:creationId xmlns:a16="http://schemas.microsoft.com/office/drawing/2014/main" id="{4E58CA9C-8F23-4C39-A1FB-40BD483FDF0A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1" name="Rechte verbindingslijn 200">
                      <a:extLst>
                        <a:ext uri="{FF2B5EF4-FFF2-40B4-BE49-F238E27FC236}">
                          <a16:creationId xmlns:a16="http://schemas.microsoft.com/office/drawing/2014/main" id="{FDC231DE-27B2-4AFD-AE21-08518A54A85F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02" name="Groep 201">
                      <a:extLst>
                        <a:ext uri="{FF2B5EF4-FFF2-40B4-BE49-F238E27FC236}">
                          <a16:creationId xmlns:a16="http://schemas.microsoft.com/office/drawing/2014/main" id="{99995EE9-A895-489D-BB13-7DDA0DE2C3E0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203" name="Rechte verbindingslijn 202">
                        <a:extLst>
                          <a:ext uri="{FF2B5EF4-FFF2-40B4-BE49-F238E27FC236}">
                            <a16:creationId xmlns:a16="http://schemas.microsoft.com/office/drawing/2014/main" id="{D9272B91-5E68-4042-A3C5-AD38991AAC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4" name="Rechte verbindingslijn 203">
                        <a:extLst>
                          <a:ext uri="{FF2B5EF4-FFF2-40B4-BE49-F238E27FC236}">
                            <a16:creationId xmlns:a16="http://schemas.microsoft.com/office/drawing/2014/main" id="{BF342DDB-34EC-4C12-BADE-0361F080360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5" name="Rechte verbindingslijn 204">
                        <a:extLst>
                          <a:ext uri="{FF2B5EF4-FFF2-40B4-BE49-F238E27FC236}">
                            <a16:creationId xmlns:a16="http://schemas.microsoft.com/office/drawing/2014/main" id="{871D73F1-A834-41A7-8C45-FAAB656B5C9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Rechte verbindingslijn 205">
                        <a:extLst>
                          <a:ext uri="{FF2B5EF4-FFF2-40B4-BE49-F238E27FC236}">
                            <a16:creationId xmlns:a16="http://schemas.microsoft.com/office/drawing/2014/main" id="{04B04275-F9CA-4863-8F06-6E2646130AD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91" name="Rechte verbindingslijn 190">
                    <a:extLst>
                      <a:ext uri="{FF2B5EF4-FFF2-40B4-BE49-F238E27FC236}">
                        <a16:creationId xmlns:a16="http://schemas.microsoft.com/office/drawing/2014/main" id="{09FE12AF-DC55-4175-9A29-5A0F58BF7839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2" name="Rechte verbindingslijn 191">
                    <a:extLst>
                      <a:ext uri="{FF2B5EF4-FFF2-40B4-BE49-F238E27FC236}">
                        <a16:creationId xmlns:a16="http://schemas.microsoft.com/office/drawing/2014/main" id="{54D5B7E6-523C-4CDD-AAB5-A015161EBE5E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Rechte verbindingslijn 192">
                    <a:extLst>
                      <a:ext uri="{FF2B5EF4-FFF2-40B4-BE49-F238E27FC236}">
                        <a16:creationId xmlns:a16="http://schemas.microsoft.com/office/drawing/2014/main" id="{DA4F4B24-8DE3-4FB4-8226-06779C73F77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Rechte verbindingslijn 193">
                    <a:extLst>
                      <a:ext uri="{FF2B5EF4-FFF2-40B4-BE49-F238E27FC236}">
                        <a16:creationId xmlns:a16="http://schemas.microsoft.com/office/drawing/2014/main" id="{1A9F51A0-E0F6-4764-B7EB-88AFC9704ECC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Rechthoek 194">
                    <a:extLst>
                      <a:ext uri="{FF2B5EF4-FFF2-40B4-BE49-F238E27FC236}">
                        <a16:creationId xmlns:a16="http://schemas.microsoft.com/office/drawing/2014/main" id="{2D2F98A8-BCA9-4E47-BF2A-165B32564E6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96" name="Groep 195">
                    <a:extLst>
                      <a:ext uri="{FF2B5EF4-FFF2-40B4-BE49-F238E27FC236}">
                        <a16:creationId xmlns:a16="http://schemas.microsoft.com/office/drawing/2014/main" id="{33A5EF17-2BCC-46D0-AF57-B7490443D379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456089FB-8508-458E-AFB2-68C4E7697A0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: afgeronde bovenhoeken 197">
                      <a:extLst>
                        <a:ext uri="{FF2B5EF4-FFF2-40B4-BE49-F238E27FC236}">
                          <a16:creationId xmlns:a16="http://schemas.microsoft.com/office/drawing/2014/main" id="{74FC9BF8-33ED-4362-AC01-D19672BDD38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Gelijkbenige driehoek 198">
                      <a:extLst>
                        <a:ext uri="{FF2B5EF4-FFF2-40B4-BE49-F238E27FC236}">
                          <a16:creationId xmlns:a16="http://schemas.microsoft.com/office/drawing/2014/main" id="{E84F0A6F-C28A-4C24-996E-3B93F40061A6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72" name="Rechthoek 171">
                <a:extLst>
                  <a:ext uri="{FF2B5EF4-FFF2-40B4-BE49-F238E27FC236}">
                    <a16:creationId xmlns:a16="http://schemas.microsoft.com/office/drawing/2014/main" id="{8EBE589E-F7AA-4A47-82C3-F42C22531DED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73" name="ICOON_info">
                <a:extLst>
                  <a:ext uri="{FF2B5EF4-FFF2-40B4-BE49-F238E27FC236}">
                    <a16:creationId xmlns:a16="http://schemas.microsoft.com/office/drawing/2014/main" id="{8A3A6EFE-0F6F-4524-AAC6-5CC09D1B43D2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80" name="Ovaal 179">
                  <a:extLst>
                    <a:ext uri="{FF2B5EF4-FFF2-40B4-BE49-F238E27FC236}">
                      <a16:creationId xmlns:a16="http://schemas.microsoft.com/office/drawing/2014/main" id="{3DF34F5F-99A5-43A8-9F72-497F83F9CA92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Graphic 163" descr="Informatie">
                  <a:extLst>
                    <a:ext uri="{FF2B5EF4-FFF2-40B4-BE49-F238E27FC236}">
                      <a16:creationId xmlns:a16="http://schemas.microsoft.com/office/drawing/2014/main" id="{C6413451-066C-4222-9946-902436EB79D6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675A80C3-AC18-4825-A513-121585922CF8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75" name="Inspireren">
                  <a:extLst>
                    <a:ext uri="{FF2B5EF4-FFF2-40B4-BE49-F238E27FC236}">
                      <a16:creationId xmlns:a16="http://schemas.microsoft.com/office/drawing/2014/main" id="{2FE82301-6528-4BE8-B3F0-0B5D1C55044E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77" name="Freeform 12">
                    <a:extLst>
                      <a:ext uri="{FF2B5EF4-FFF2-40B4-BE49-F238E27FC236}">
                        <a16:creationId xmlns:a16="http://schemas.microsoft.com/office/drawing/2014/main" id="{2FFBCD9F-D55B-49C0-9445-F0E01B60801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8" name="Freeform 13">
                    <a:extLst>
                      <a:ext uri="{FF2B5EF4-FFF2-40B4-BE49-F238E27FC236}">
                        <a16:creationId xmlns:a16="http://schemas.microsoft.com/office/drawing/2014/main" id="{0878D112-A5B4-46D2-AB86-E9DDD24900A6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9" name="Freeform 14">
                    <a:extLst>
                      <a:ext uri="{FF2B5EF4-FFF2-40B4-BE49-F238E27FC236}">
                        <a16:creationId xmlns:a16="http://schemas.microsoft.com/office/drawing/2014/main" id="{2DB0445D-D06A-4618-ADD9-67836D1163E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24AC7064-7E74-4122-A29E-DA6D749D98FC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45" name="Groep 144">
              <a:extLst>
                <a:ext uri="{FF2B5EF4-FFF2-40B4-BE49-F238E27FC236}">
                  <a16:creationId xmlns:a16="http://schemas.microsoft.com/office/drawing/2014/main" id="{C88276B3-37A3-4D42-A7F6-FD21620ABBFC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46" name="Rechthoek 145">
                <a:extLst>
                  <a:ext uri="{FF2B5EF4-FFF2-40B4-BE49-F238E27FC236}">
                    <a16:creationId xmlns:a16="http://schemas.microsoft.com/office/drawing/2014/main" id="{0E47D561-10F7-4457-A14B-E93CEAB1FCB3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4E9E897C-6CBE-4C2B-A76F-E6EA0CC3E691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6473D2A2-5334-4B9B-9791-E9CB84F2A26A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425099A3-EDAC-47F2-A4B6-2B592F3846F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17B92475-631D-4FC3-B354-9BC5D067A1AE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A2FA9256-135A-4124-98D0-B4C8668E6807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66" name="Rechthoek 165">
                  <a:extLst>
                    <a:ext uri="{FF2B5EF4-FFF2-40B4-BE49-F238E27FC236}">
                      <a16:creationId xmlns:a16="http://schemas.microsoft.com/office/drawing/2014/main" id="{A5A9022E-9647-4FE2-9DBE-40D464E09DFF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67" name="Rechthoek 166">
                  <a:extLst>
                    <a:ext uri="{FF2B5EF4-FFF2-40B4-BE49-F238E27FC236}">
                      <a16:creationId xmlns:a16="http://schemas.microsoft.com/office/drawing/2014/main" id="{41B3B121-5A11-4B61-B002-0A23E929037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3D7FD203-FEEF-415F-A8D4-E40680F1AC6A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53" name="Rechthoek 152">
                  <a:extLst>
                    <a:ext uri="{FF2B5EF4-FFF2-40B4-BE49-F238E27FC236}">
                      <a16:creationId xmlns:a16="http://schemas.microsoft.com/office/drawing/2014/main" id="{BF2B7799-FC62-4375-AA7F-38FE25AD51A6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723FD46D-3E3F-4A15-A5E3-6D232AEB3A37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Tekstvak 154">
                  <a:extLst>
                    <a:ext uri="{FF2B5EF4-FFF2-40B4-BE49-F238E27FC236}">
                      <a16:creationId xmlns:a16="http://schemas.microsoft.com/office/drawing/2014/main" id="{45F3B92E-3DD8-4739-8A1E-D6A9C049856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CBA8169-CC0E-4E49-A0C8-1686FA46D9A8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6D505016-9A3F-4B67-80DE-53CB6CE9B4D7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6C4FA801-2015-4C83-A716-F6B2A8B4D6C3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62" name="Rechthoek 161">
                    <a:extLst>
                      <a:ext uri="{FF2B5EF4-FFF2-40B4-BE49-F238E27FC236}">
                        <a16:creationId xmlns:a16="http://schemas.microsoft.com/office/drawing/2014/main" id="{28544CC1-6200-4334-9797-2D0EB49CEBE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64083EE7-FE75-40C5-A85C-8FC5400F5A6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B439B47F-8E8F-4444-8515-91547E2B0F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5" name="Rechthoek 282">
                    <a:extLst>
                      <a:ext uri="{FF2B5EF4-FFF2-40B4-BE49-F238E27FC236}">
                        <a16:creationId xmlns:a16="http://schemas.microsoft.com/office/drawing/2014/main" id="{13EB42BF-9143-4B01-AF20-869372716D17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07A79AC-CB86-4AE5-B0E5-F1CA17745C65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60" name="Vrije vorm: vorm 159">
                    <a:extLst>
                      <a:ext uri="{FF2B5EF4-FFF2-40B4-BE49-F238E27FC236}">
                        <a16:creationId xmlns:a16="http://schemas.microsoft.com/office/drawing/2014/main" id="{FFBBF7BD-19EA-4EA0-A791-88B684976B34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61" name="Vrije vorm: vorm 160">
                    <a:extLst>
                      <a:ext uri="{FF2B5EF4-FFF2-40B4-BE49-F238E27FC236}">
                        <a16:creationId xmlns:a16="http://schemas.microsoft.com/office/drawing/2014/main" id="{FFB06D1F-CF83-426A-92D5-4F8BD828788A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grpSp>
        <p:nvGrpSpPr>
          <p:cNvPr id="210" name="INSTRUCTION">
            <a:extLst>
              <a:ext uri="{FF2B5EF4-FFF2-40B4-BE49-F238E27FC236}">
                <a16:creationId xmlns:a16="http://schemas.microsoft.com/office/drawing/2014/main" id="{C7ACACE3-CE15-429B-B897-A4BC71942D4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11" name="Rechthoek 210">
              <a:extLst>
                <a:ext uri="{FF2B5EF4-FFF2-40B4-BE49-F238E27FC236}">
                  <a16:creationId xmlns:a16="http://schemas.microsoft.com/office/drawing/2014/main" id="{9480CF9E-0349-4209-9063-64584ECD286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12" name="Ovaal 211">
              <a:extLst>
                <a:ext uri="{FF2B5EF4-FFF2-40B4-BE49-F238E27FC236}">
                  <a16:creationId xmlns:a16="http://schemas.microsoft.com/office/drawing/2014/main" id="{EBD9E577-52FC-4295-98E5-19D62C45447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3" name="Rechthoek 212">
              <a:extLst>
                <a:ext uri="{FF2B5EF4-FFF2-40B4-BE49-F238E27FC236}">
                  <a16:creationId xmlns:a16="http://schemas.microsoft.com/office/drawing/2014/main" id="{0622C9C5-32F3-4B6E-AE4C-898552390460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14" name="Ovaal 213">
              <a:extLst>
                <a:ext uri="{FF2B5EF4-FFF2-40B4-BE49-F238E27FC236}">
                  <a16:creationId xmlns:a16="http://schemas.microsoft.com/office/drawing/2014/main" id="{6E8C48BF-F5B1-41D0-807C-ACD91EB0536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5" name="Rechthoek 214">
              <a:extLst>
                <a:ext uri="{FF2B5EF4-FFF2-40B4-BE49-F238E27FC236}">
                  <a16:creationId xmlns:a16="http://schemas.microsoft.com/office/drawing/2014/main" id="{2C515C88-EF54-4955-AD0B-9096DC3F9844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6" name="Rechthoek 215">
              <a:extLst>
                <a:ext uri="{FF2B5EF4-FFF2-40B4-BE49-F238E27FC236}">
                  <a16:creationId xmlns:a16="http://schemas.microsoft.com/office/drawing/2014/main" id="{84D0AF68-777F-425E-8605-17DEE5FC3E4F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17" name="Ovaal 216">
              <a:extLst>
                <a:ext uri="{FF2B5EF4-FFF2-40B4-BE49-F238E27FC236}">
                  <a16:creationId xmlns:a16="http://schemas.microsoft.com/office/drawing/2014/main" id="{E7050ABD-DC48-4EED-BBB4-E51E03ADE3E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18" name="Rechthoek 217">
              <a:extLst>
                <a:ext uri="{FF2B5EF4-FFF2-40B4-BE49-F238E27FC236}">
                  <a16:creationId xmlns:a16="http://schemas.microsoft.com/office/drawing/2014/main" id="{1096CE28-16BF-4216-8C27-64D91EB65930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19" name="Ovaal 218">
              <a:extLst>
                <a:ext uri="{FF2B5EF4-FFF2-40B4-BE49-F238E27FC236}">
                  <a16:creationId xmlns:a16="http://schemas.microsoft.com/office/drawing/2014/main" id="{67142E40-D09E-4FA6-87C7-87FC33368225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0" name="Rechthoek 219">
              <a:extLst>
                <a:ext uri="{FF2B5EF4-FFF2-40B4-BE49-F238E27FC236}">
                  <a16:creationId xmlns:a16="http://schemas.microsoft.com/office/drawing/2014/main" id="{9C69955A-BE32-479E-97D7-4D141653A561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21" name="Ovaal 220">
              <a:extLst>
                <a:ext uri="{FF2B5EF4-FFF2-40B4-BE49-F238E27FC236}">
                  <a16:creationId xmlns:a16="http://schemas.microsoft.com/office/drawing/2014/main" id="{DE856A8B-0883-4BEC-B592-65C6E77A4008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22" name="Rechthoek 221">
              <a:extLst>
                <a:ext uri="{FF2B5EF4-FFF2-40B4-BE49-F238E27FC236}">
                  <a16:creationId xmlns:a16="http://schemas.microsoft.com/office/drawing/2014/main" id="{0C713D9A-DB02-4E1B-A7A1-5C6DA233913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3" name="Ovaal 222">
              <a:extLst>
                <a:ext uri="{FF2B5EF4-FFF2-40B4-BE49-F238E27FC236}">
                  <a16:creationId xmlns:a16="http://schemas.microsoft.com/office/drawing/2014/main" id="{0E7D6669-1A98-455D-AC6A-3F77B118D85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ECCFB6C2-91C2-408A-A6A3-D75FEE2D08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984F434F-E750-4D1C-84AF-2FB2E9B7A2E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5902B763-442D-48C6-934F-7BDCC50B9234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27" name="Ovaal 226">
              <a:extLst>
                <a:ext uri="{FF2B5EF4-FFF2-40B4-BE49-F238E27FC236}">
                  <a16:creationId xmlns:a16="http://schemas.microsoft.com/office/drawing/2014/main" id="{C6B93918-38A1-40BF-9D54-98E4A9ADAD8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28" name="Rechthoek 227">
              <a:extLst>
                <a:ext uri="{FF2B5EF4-FFF2-40B4-BE49-F238E27FC236}">
                  <a16:creationId xmlns:a16="http://schemas.microsoft.com/office/drawing/2014/main" id="{ECF8B08C-07CC-4DC4-8BDA-C045A923CCE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29" name="Ovaal 228">
              <a:extLst>
                <a:ext uri="{FF2B5EF4-FFF2-40B4-BE49-F238E27FC236}">
                  <a16:creationId xmlns:a16="http://schemas.microsoft.com/office/drawing/2014/main" id="{17599426-5DB1-41D9-8FD8-6F64A254D507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30" name="Rechthoek 229">
              <a:extLst>
                <a:ext uri="{FF2B5EF4-FFF2-40B4-BE49-F238E27FC236}">
                  <a16:creationId xmlns:a16="http://schemas.microsoft.com/office/drawing/2014/main" id="{B2B8C55D-84B1-4ABF-999E-E8BC5BD5020D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31" name="Rechthoek 230">
              <a:extLst>
                <a:ext uri="{FF2B5EF4-FFF2-40B4-BE49-F238E27FC236}">
                  <a16:creationId xmlns:a16="http://schemas.microsoft.com/office/drawing/2014/main" id="{5B4FFF26-F6B9-4515-852D-0D53F5E86509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32" name="ICOON_info">
              <a:extLst>
                <a:ext uri="{FF2B5EF4-FFF2-40B4-BE49-F238E27FC236}">
                  <a16:creationId xmlns:a16="http://schemas.microsoft.com/office/drawing/2014/main" id="{690ECF54-7573-4DFC-8691-CC13899B653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274" name="Ovaal 273">
                <a:extLst>
                  <a:ext uri="{FF2B5EF4-FFF2-40B4-BE49-F238E27FC236}">
                    <a16:creationId xmlns:a16="http://schemas.microsoft.com/office/drawing/2014/main" id="{3E06A8C4-51E5-4A33-BAB1-3542FB66AA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75" name="Graphic 163" descr="Informatie">
                <a:extLst>
                  <a:ext uri="{FF2B5EF4-FFF2-40B4-BE49-F238E27FC236}">
                    <a16:creationId xmlns:a16="http://schemas.microsoft.com/office/drawing/2014/main" id="{E6787E0E-15BF-45CF-8281-64005D01463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3" name="VOORBEELD">
              <a:extLst>
                <a:ext uri="{FF2B5EF4-FFF2-40B4-BE49-F238E27FC236}">
                  <a16:creationId xmlns:a16="http://schemas.microsoft.com/office/drawing/2014/main" id="{B58F8EF5-EA3A-4E2B-ACAC-63CA871F036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34" name="Rechthoek 233">
                <a:extLst>
                  <a:ext uri="{FF2B5EF4-FFF2-40B4-BE49-F238E27FC236}">
                    <a16:creationId xmlns:a16="http://schemas.microsoft.com/office/drawing/2014/main" id="{B54365FE-FECE-464F-98A1-A0B126475D0E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35" name="Rechthoek 234">
                <a:extLst>
                  <a:ext uri="{FF2B5EF4-FFF2-40B4-BE49-F238E27FC236}">
                    <a16:creationId xmlns:a16="http://schemas.microsoft.com/office/drawing/2014/main" id="{DB62C766-04E6-43FA-BAB1-265D4862EBA3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36" name="Groep 235">
                <a:extLst>
                  <a:ext uri="{FF2B5EF4-FFF2-40B4-BE49-F238E27FC236}">
                    <a16:creationId xmlns:a16="http://schemas.microsoft.com/office/drawing/2014/main" id="{5E665283-DB31-4927-8AE6-E4B6C39C05BB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F5156144-E28E-4F44-BC75-16FC3FE549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69" name="Rechte verbindingslijn 268">
                    <a:extLst>
                      <a:ext uri="{FF2B5EF4-FFF2-40B4-BE49-F238E27FC236}">
                        <a16:creationId xmlns:a16="http://schemas.microsoft.com/office/drawing/2014/main" id="{BCC8B59E-A28B-4D0F-A6B1-3A9B4CAE54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0" name="Rechte verbindingslijn 269">
                    <a:extLst>
                      <a:ext uri="{FF2B5EF4-FFF2-40B4-BE49-F238E27FC236}">
                        <a16:creationId xmlns:a16="http://schemas.microsoft.com/office/drawing/2014/main" id="{228D66F1-3B3A-47B5-A43E-88478871DF6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1" name="Rechte verbindingslijn 270">
                    <a:extLst>
                      <a:ext uri="{FF2B5EF4-FFF2-40B4-BE49-F238E27FC236}">
                        <a16:creationId xmlns:a16="http://schemas.microsoft.com/office/drawing/2014/main" id="{2859746E-3B66-4015-A1FC-E1BB1834275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2" name="Rechte verbindingslijn 271">
                    <a:extLst>
                      <a:ext uri="{FF2B5EF4-FFF2-40B4-BE49-F238E27FC236}">
                        <a16:creationId xmlns:a16="http://schemas.microsoft.com/office/drawing/2014/main" id="{F8118FEF-6509-4373-B5D4-A7D69DA381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3" name="Rechte verbindingslijn 272">
                    <a:extLst>
                      <a:ext uri="{FF2B5EF4-FFF2-40B4-BE49-F238E27FC236}">
                        <a16:creationId xmlns:a16="http://schemas.microsoft.com/office/drawing/2014/main" id="{FECFD006-D12E-4C3C-9A35-EA6DBB08AF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8" name="Pijl: rechts 267">
                  <a:extLst>
                    <a:ext uri="{FF2B5EF4-FFF2-40B4-BE49-F238E27FC236}">
                      <a16:creationId xmlns:a16="http://schemas.microsoft.com/office/drawing/2014/main" id="{4C08F089-F7C9-4707-8D32-01BD6F4ED36F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37" name="Groep 236">
                <a:extLst>
                  <a:ext uri="{FF2B5EF4-FFF2-40B4-BE49-F238E27FC236}">
                    <a16:creationId xmlns:a16="http://schemas.microsoft.com/office/drawing/2014/main" id="{E273EBD7-D707-4F5A-B966-100CE858F13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60" name="Groep 259">
                  <a:extLst>
                    <a:ext uri="{FF2B5EF4-FFF2-40B4-BE49-F238E27FC236}">
                      <a16:creationId xmlns:a16="http://schemas.microsoft.com/office/drawing/2014/main" id="{87C33A5F-E7D1-449B-8E22-41414BA566E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62" name="Rechte verbindingslijn 261">
                    <a:extLst>
                      <a:ext uri="{FF2B5EF4-FFF2-40B4-BE49-F238E27FC236}">
                        <a16:creationId xmlns:a16="http://schemas.microsoft.com/office/drawing/2014/main" id="{BA71E8B3-90FF-4080-9E0A-C88DCCDA594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3" name="Rechte verbindingslijn 262">
                    <a:extLst>
                      <a:ext uri="{FF2B5EF4-FFF2-40B4-BE49-F238E27FC236}">
                        <a16:creationId xmlns:a16="http://schemas.microsoft.com/office/drawing/2014/main" id="{477C6B8F-E1D2-4515-9DF4-86AD9E6B0F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4" name="Rechte verbindingslijn 263">
                    <a:extLst>
                      <a:ext uri="{FF2B5EF4-FFF2-40B4-BE49-F238E27FC236}">
                        <a16:creationId xmlns:a16="http://schemas.microsoft.com/office/drawing/2014/main" id="{D95D0225-C8EA-490C-B38E-ADA422EEFC3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5" name="Rechte verbindingslijn 264">
                    <a:extLst>
                      <a:ext uri="{FF2B5EF4-FFF2-40B4-BE49-F238E27FC236}">
                        <a16:creationId xmlns:a16="http://schemas.microsoft.com/office/drawing/2014/main" id="{AEF0B09C-AB4E-4E25-B6BD-EC6B4BC3F3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66" name="Rechte verbindingslijn 265">
                    <a:extLst>
                      <a:ext uri="{FF2B5EF4-FFF2-40B4-BE49-F238E27FC236}">
                        <a16:creationId xmlns:a16="http://schemas.microsoft.com/office/drawing/2014/main" id="{71EF1B43-A2AF-47B7-91D5-A2D6976285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61" name="Pijl: rechts 260">
                  <a:extLst>
                    <a:ext uri="{FF2B5EF4-FFF2-40B4-BE49-F238E27FC236}">
                      <a16:creationId xmlns:a16="http://schemas.microsoft.com/office/drawing/2014/main" id="{9093A994-7721-4626-9BF4-5C03522B6F8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38" name="Rechte verbindingslijn 237">
                <a:extLst>
                  <a:ext uri="{FF2B5EF4-FFF2-40B4-BE49-F238E27FC236}">
                    <a16:creationId xmlns:a16="http://schemas.microsoft.com/office/drawing/2014/main" id="{26ABF508-C542-428E-BD1A-3C6F97C9D0D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39" name="Rechte verbindingslijn 238">
                <a:extLst>
                  <a:ext uri="{FF2B5EF4-FFF2-40B4-BE49-F238E27FC236}">
                    <a16:creationId xmlns:a16="http://schemas.microsoft.com/office/drawing/2014/main" id="{737BEABF-6482-4B1A-B8EA-383E2FA5F52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40" name="Rechthoek 239">
                <a:extLst>
                  <a:ext uri="{FF2B5EF4-FFF2-40B4-BE49-F238E27FC236}">
                    <a16:creationId xmlns:a16="http://schemas.microsoft.com/office/drawing/2014/main" id="{5289E9BA-26D4-482D-8782-48F25749EE4F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41" name="Rechthoek 240">
                <a:extLst>
                  <a:ext uri="{FF2B5EF4-FFF2-40B4-BE49-F238E27FC236}">
                    <a16:creationId xmlns:a16="http://schemas.microsoft.com/office/drawing/2014/main" id="{E914FBC7-5759-4784-BE1D-E0041EAD9FF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42" name="Groep 241">
                <a:extLst>
                  <a:ext uri="{FF2B5EF4-FFF2-40B4-BE49-F238E27FC236}">
                    <a16:creationId xmlns:a16="http://schemas.microsoft.com/office/drawing/2014/main" id="{BC9BF5D2-692B-4984-B8A0-E5EDB23C9485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52" name="Rechthoek 251">
                  <a:extLst>
                    <a:ext uri="{FF2B5EF4-FFF2-40B4-BE49-F238E27FC236}">
                      <a16:creationId xmlns:a16="http://schemas.microsoft.com/office/drawing/2014/main" id="{A186652A-C4E3-4C43-ACC6-5F982CC4CD45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53" name="Groep 252">
                  <a:extLst>
                    <a:ext uri="{FF2B5EF4-FFF2-40B4-BE49-F238E27FC236}">
                      <a16:creationId xmlns:a16="http://schemas.microsoft.com/office/drawing/2014/main" id="{CA0752D8-74B4-498F-A312-B675BF9A1F1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55" name="Rechte verbindingslijn 254">
                    <a:extLst>
                      <a:ext uri="{FF2B5EF4-FFF2-40B4-BE49-F238E27FC236}">
                        <a16:creationId xmlns:a16="http://schemas.microsoft.com/office/drawing/2014/main" id="{32D44B06-5D3D-40F0-884A-144FF95A46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6" name="Rechte verbindingslijn 255">
                    <a:extLst>
                      <a:ext uri="{FF2B5EF4-FFF2-40B4-BE49-F238E27FC236}">
                        <a16:creationId xmlns:a16="http://schemas.microsoft.com/office/drawing/2014/main" id="{FB78730F-8BD0-48CB-8035-D0516C17FD8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7" name="Rechte verbindingslijn 256">
                    <a:extLst>
                      <a:ext uri="{FF2B5EF4-FFF2-40B4-BE49-F238E27FC236}">
                        <a16:creationId xmlns:a16="http://schemas.microsoft.com/office/drawing/2014/main" id="{C8FCC2BB-9A5A-43B5-BEB5-9298B9C9B2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8" name="Rechte verbindingslijn 257">
                    <a:extLst>
                      <a:ext uri="{FF2B5EF4-FFF2-40B4-BE49-F238E27FC236}">
                        <a16:creationId xmlns:a16="http://schemas.microsoft.com/office/drawing/2014/main" id="{6F5D3D15-C02A-4725-B5DB-AFE168FCD67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9" name="Rechte verbindingslijn 258">
                    <a:extLst>
                      <a:ext uri="{FF2B5EF4-FFF2-40B4-BE49-F238E27FC236}">
                        <a16:creationId xmlns:a16="http://schemas.microsoft.com/office/drawing/2014/main" id="{CFB8D175-391F-44A7-B106-841DADEA26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54" name="Pijl: rechts 253">
                  <a:extLst>
                    <a:ext uri="{FF2B5EF4-FFF2-40B4-BE49-F238E27FC236}">
                      <a16:creationId xmlns:a16="http://schemas.microsoft.com/office/drawing/2014/main" id="{8ADAC428-4015-45D0-9209-5F7AFC44E3D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43" name="Groep 242">
                <a:extLst>
                  <a:ext uri="{FF2B5EF4-FFF2-40B4-BE49-F238E27FC236}">
                    <a16:creationId xmlns:a16="http://schemas.microsoft.com/office/drawing/2014/main" id="{C61DE5C1-07A0-40AA-BAB0-E7BB3611DBA4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44" name="Rechthoek 243">
                  <a:extLst>
                    <a:ext uri="{FF2B5EF4-FFF2-40B4-BE49-F238E27FC236}">
                      <a16:creationId xmlns:a16="http://schemas.microsoft.com/office/drawing/2014/main" id="{C9318C30-FD4B-4D20-BF6F-F191BF33A53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45" name="Groep 244">
                  <a:extLst>
                    <a:ext uri="{FF2B5EF4-FFF2-40B4-BE49-F238E27FC236}">
                      <a16:creationId xmlns:a16="http://schemas.microsoft.com/office/drawing/2014/main" id="{E27D215E-2A1A-4442-AD75-EE5768780AE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47" name="Rechte verbindingslijn 246">
                    <a:extLst>
                      <a:ext uri="{FF2B5EF4-FFF2-40B4-BE49-F238E27FC236}">
                        <a16:creationId xmlns:a16="http://schemas.microsoft.com/office/drawing/2014/main" id="{711D174D-ADF0-4D1F-8EF9-B0274D64DC5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8" name="Rechte verbindingslijn 247">
                    <a:extLst>
                      <a:ext uri="{FF2B5EF4-FFF2-40B4-BE49-F238E27FC236}">
                        <a16:creationId xmlns:a16="http://schemas.microsoft.com/office/drawing/2014/main" id="{790E6E61-DF69-47A7-9F01-8B5DEACD407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49" name="Rechte verbindingslijn 248">
                    <a:extLst>
                      <a:ext uri="{FF2B5EF4-FFF2-40B4-BE49-F238E27FC236}">
                        <a16:creationId xmlns:a16="http://schemas.microsoft.com/office/drawing/2014/main" id="{869948E7-AE76-4900-AB30-73ED9FCAA9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0" name="Rechte verbindingslijn 249">
                    <a:extLst>
                      <a:ext uri="{FF2B5EF4-FFF2-40B4-BE49-F238E27FC236}">
                        <a16:creationId xmlns:a16="http://schemas.microsoft.com/office/drawing/2014/main" id="{17CAF792-D6CE-4DB3-9F80-7B929C053DF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51" name="Rechte verbindingslijn 250">
                    <a:extLst>
                      <a:ext uri="{FF2B5EF4-FFF2-40B4-BE49-F238E27FC236}">
                        <a16:creationId xmlns:a16="http://schemas.microsoft.com/office/drawing/2014/main" id="{F22F61B1-5E18-4E9C-89EA-ECF3A3DFD43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46" name="Pijl: rechts 245">
                  <a:extLst>
                    <a:ext uri="{FF2B5EF4-FFF2-40B4-BE49-F238E27FC236}">
                      <a16:creationId xmlns:a16="http://schemas.microsoft.com/office/drawing/2014/main" id="{E261D943-BB92-4DF3-A0AC-5FBB29F80AB0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F74AC0-22F6-7E04-E0C8-05E8AA09C09A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77" name="Picture Placeholder 2">
            <a:extLst>
              <a:ext uri="{FF2B5EF4-FFF2-40B4-BE49-F238E27FC236}">
                <a16:creationId xmlns:a16="http://schemas.microsoft.com/office/drawing/2014/main" id="{E0E4E12D-583C-A871-61C8-DEBF47240375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22891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INSTRUCTION">
            <a:extLst>
              <a:ext uri="{FF2B5EF4-FFF2-40B4-BE49-F238E27FC236}">
                <a16:creationId xmlns:a16="http://schemas.microsoft.com/office/drawing/2014/main" id="{E30B3771-DD43-4AC3-A080-B74F9237A74F}"/>
              </a:ext>
            </a:extLst>
          </p:cNvPr>
          <p:cNvGrpSpPr/>
          <p:nvPr userDrawn="1"/>
        </p:nvGrpSpPr>
        <p:grpSpPr>
          <a:xfrm>
            <a:off x="-3786437" y="2"/>
            <a:ext cx="3693386" cy="5715919"/>
            <a:chOff x="-3786437" y="2"/>
            <a:chExt cx="3693386" cy="5715919"/>
          </a:xfrm>
        </p:grpSpPr>
        <p:grpSp>
          <p:nvGrpSpPr>
            <p:cNvPr id="72" name="Groep 71">
              <a:extLst>
                <a:ext uri="{FF2B5EF4-FFF2-40B4-BE49-F238E27FC236}">
                  <a16:creationId xmlns:a16="http://schemas.microsoft.com/office/drawing/2014/main" id="{9536221C-C727-4338-B65E-2F3ED9FB8379}"/>
                </a:ext>
              </a:extLst>
            </p:cNvPr>
            <p:cNvGrpSpPr/>
            <p:nvPr userDrawn="1"/>
          </p:nvGrpSpPr>
          <p:grpSpPr>
            <a:xfrm>
              <a:off x="-3786437" y="3234716"/>
              <a:ext cx="3693386" cy="2481205"/>
              <a:chOff x="-3786437" y="3234716"/>
              <a:chExt cx="3693386" cy="2481205"/>
            </a:xfrm>
          </p:grpSpPr>
          <p:sp>
            <p:nvSpPr>
              <p:cNvPr id="160" name="Rechthoek 159">
                <a:extLst>
                  <a:ext uri="{FF2B5EF4-FFF2-40B4-BE49-F238E27FC236}">
                    <a16:creationId xmlns:a16="http://schemas.microsoft.com/office/drawing/2014/main" id="{070ED416-A4C0-453C-8EE4-B547EE8A3F0B}"/>
                  </a:ext>
                </a:extLst>
              </p:cNvPr>
              <p:cNvSpPr/>
              <p:nvPr userDrawn="1"/>
            </p:nvSpPr>
            <p:spPr>
              <a:xfrm>
                <a:off x="-3786165" y="3234716"/>
                <a:ext cx="3593091" cy="1849348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chart data</a:t>
                </a:r>
              </a:p>
            </p:txBody>
          </p:sp>
          <p:sp>
            <p:nvSpPr>
              <p:cNvPr id="161" name="Ovaal 160">
                <a:extLst>
                  <a:ext uri="{FF2B5EF4-FFF2-40B4-BE49-F238E27FC236}">
                    <a16:creationId xmlns:a16="http://schemas.microsoft.com/office/drawing/2014/main" id="{A4F58B72-4B5F-4C27-BAA7-2492F4560A0F}"/>
                  </a:ext>
                </a:extLst>
              </p:cNvPr>
              <p:cNvSpPr/>
              <p:nvPr userDrawn="1"/>
            </p:nvSpPr>
            <p:spPr>
              <a:xfrm>
                <a:off x="-3603587" y="369931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62" name="Rechthoek 161">
                <a:extLst>
                  <a:ext uri="{FF2B5EF4-FFF2-40B4-BE49-F238E27FC236}">
                    <a16:creationId xmlns:a16="http://schemas.microsoft.com/office/drawing/2014/main" id="{8907F8CD-737B-4D73-9F93-025BB17C9434}"/>
                  </a:ext>
                </a:extLst>
              </p:cNvPr>
              <p:cNvSpPr/>
              <p:nvPr userDrawn="1"/>
            </p:nvSpPr>
            <p:spPr>
              <a:xfrm>
                <a:off x="-3319415" y="3699315"/>
                <a:ext cx="2944682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Click with the right mouse button on the chart</a:t>
                </a:r>
                <a:b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‘Edit data’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FDD25840-6BED-436F-A7FA-C0E4140DABE7}"/>
                  </a:ext>
                </a:extLst>
              </p:cNvPr>
              <p:cNvGrpSpPr/>
              <p:nvPr userDrawn="1"/>
            </p:nvGrpSpPr>
            <p:grpSpPr>
              <a:xfrm>
                <a:off x="-3314821" y="4139107"/>
                <a:ext cx="1495189" cy="563933"/>
                <a:chOff x="-3314821" y="3310415"/>
                <a:chExt cx="1495189" cy="563933"/>
              </a:xfrm>
            </p:grpSpPr>
            <p:sp>
              <p:nvSpPr>
                <p:cNvPr id="174" name="Rechthoek 173">
                  <a:extLst>
                    <a:ext uri="{FF2B5EF4-FFF2-40B4-BE49-F238E27FC236}">
                      <a16:creationId xmlns:a16="http://schemas.microsoft.com/office/drawing/2014/main" id="{1983D86D-4EB1-4462-9C7D-874365525809}"/>
                    </a:ext>
                  </a:extLst>
                </p:cNvPr>
                <p:cNvSpPr/>
                <p:nvPr userDrawn="1"/>
              </p:nvSpPr>
              <p:spPr>
                <a:xfrm>
                  <a:off x="-3314821" y="3310415"/>
                  <a:ext cx="1403797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5" name="Rechthoek 174">
                  <a:extLst>
                    <a:ext uri="{FF2B5EF4-FFF2-40B4-BE49-F238E27FC236}">
                      <a16:creationId xmlns:a16="http://schemas.microsoft.com/office/drawing/2014/main" id="{DE448AAC-9501-4EC7-BBF0-32D65B3D830F}"/>
                    </a:ext>
                  </a:extLst>
                </p:cNvPr>
                <p:cNvSpPr/>
                <p:nvPr userDrawn="1"/>
              </p:nvSpPr>
              <p:spPr>
                <a:xfrm>
                  <a:off x="-3304719" y="3564140"/>
                  <a:ext cx="1387813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6" name="Tekstvak 175">
                  <a:extLst>
                    <a:ext uri="{FF2B5EF4-FFF2-40B4-BE49-F238E27FC236}">
                      <a16:creationId xmlns:a16="http://schemas.microsoft.com/office/drawing/2014/main" id="{D5619348-F338-4E5E-90DA-66A78F8E60D1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3369117"/>
                  <a:ext cx="1258624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Change chart type</a:t>
                  </a:r>
                </a:p>
              </p:txBody>
            </p:sp>
            <p:sp>
              <p:nvSpPr>
                <p:cNvPr id="177" name="Tekstvak 176">
                  <a:extLst>
                    <a:ext uri="{FF2B5EF4-FFF2-40B4-BE49-F238E27FC236}">
                      <a16:creationId xmlns:a16="http://schemas.microsoft.com/office/drawing/2014/main" id="{6475FCDF-627D-4D30-A626-EF75D83C1F64}"/>
                    </a:ext>
                  </a:extLst>
                </p:cNvPr>
                <p:cNvSpPr txBox="1"/>
                <p:nvPr userDrawn="1"/>
              </p:nvSpPr>
              <p:spPr>
                <a:xfrm>
                  <a:off x="-3115840" y="3624236"/>
                  <a:ext cx="1296208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Edit data</a:t>
                  </a:r>
                </a:p>
              </p:txBody>
            </p:sp>
            <p:sp>
              <p:nvSpPr>
                <p:cNvPr id="178" name="Vrije vorm: vorm 177">
                  <a:extLst>
                    <a:ext uri="{FF2B5EF4-FFF2-40B4-BE49-F238E27FC236}">
                      <a16:creationId xmlns:a16="http://schemas.microsoft.com/office/drawing/2014/main" id="{2AAFA929-7FE3-4C78-86F4-B6D1A2BA0473}"/>
                    </a:ext>
                  </a:extLst>
                </p:cNvPr>
                <p:cNvSpPr/>
                <p:nvPr userDrawn="1"/>
              </p:nvSpPr>
              <p:spPr>
                <a:xfrm>
                  <a:off x="-1959834" y="3694348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79" name="Groep 178">
                  <a:extLst>
                    <a:ext uri="{FF2B5EF4-FFF2-40B4-BE49-F238E27FC236}">
                      <a16:creationId xmlns:a16="http://schemas.microsoft.com/office/drawing/2014/main" id="{73DDA6BF-4244-4ABB-A8CB-E31C725CDC4B}"/>
                    </a:ext>
                  </a:extLst>
                </p:cNvPr>
                <p:cNvGrpSpPr/>
                <p:nvPr userDrawn="1"/>
              </p:nvGrpSpPr>
              <p:grpSpPr>
                <a:xfrm>
                  <a:off x="-3261976" y="3361742"/>
                  <a:ext cx="139861" cy="152244"/>
                  <a:chOff x="12574450" y="6053892"/>
                  <a:chExt cx="169232" cy="184215"/>
                </a:xfrm>
              </p:grpSpPr>
              <p:sp>
                <p:nvSpPr>
                  <p:cNvPr id="199" name="Rechthoek 198">
                    <a:extLst>
                      <a:ext uri="{FF2B5EF4-FFF2-40B4-BE49-F238E27FC236}">
                        <a16:creationId xmlns:a16="http://schemas.microsoft.com/office/drawing/2014/main" id="{95228B1A-5D14-49D6-9D29-43D496EC9B3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574450" y="6111529"/>
                    <a:ext cx="46293" cy="126577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0" name="Rechthoek 199">
                    <a:extLst>
                      <a:ext uri="{FF2B5EF4-FFF2-40B4-BE49-F238E27FC236}">
                        <a16:creationId xmlns:a16="http://schemas.microsoft.com/office/drawing/2014/main" id="{3495136C-7E8A-4AA1-BBB8-3B1BDFB11D2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35427" y="6053892"/>
                    <a:ext cx="46293" cy="184215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01" name="Rechthoek 200">
                    <a:extLst>
                      <a:ext uri="{FF2B5EF4-FFF2-40B4-BE49-F238E27FC236}">
                        <a16:creationId xmlns:a16="http://schemas.microsoft.com/office/drawing/2014/main" id="{0B88EEAC-4433-424C-B570-AEA358C8541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697389" y="6094907"/>
                    <a:ext cx="46293" cy="143200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0" name="Groep 179">
                  <a:extLst>
                    <a:ext uri="{FF2B5EF4-FFF2-40B4-BE49-F238E27FC236}">
                      <a16:creationId xmlns:a16="http://schemas.microsoft.com/office/drawing/2014/main" id="{76FEB7C9-BC14-481D-8B8D-DFF3FB3C4E6F}"/>
                    </a:ext>
                  </a:extLst>
                </p:cNvPr>
                <p:cNvGrpSpPr/>
                <p:nvPr userDrawn="1"/>
              </p:nvGrpSpPr>
              <p:grpSpPr>
                <a:xfrm>
                  <a:off x="-3261070" y="3635199"/>
                  <a:ext cx="168905" cy="104490"/>
                  <a:chOff x="-3261070" y="3620931"/>
                  <a:chExt cx="193920" cy="119965"/>
                </a:xfrm>
              </p:grpSpPr>
              <p:sp>
                <p:nvSpPr>
                  <p:cNvPr id="181" name="Rechthoek 180">
                    <a:extLst>
                      <a:ext uri="{FF2B5EF4-FFF2-40B4-BE49-F238E27FC236}">
                        <a16:creationId xmlns:a16="http://schemas.microsoft.com/office/drawing/2014/main" id="{3B8D1915-D234-4D06-A5C0-EF5F89CD467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43881"/>
                    <a:ext cx="142985" cy="952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2" name="Groep 181">
                    <a:extLst>
                      <a:ext uri="{FF2B5EF4-FFF2-40B4-BE49-F238E27FC236}">
                        <a16:creationId xmlns:a16="http://schemas.microsoft.com/office/drawing/2014/main" id="{48676432-E4ED-49E7-A493-79D8C496057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261070" y="3622063"/>
                    <a:ext cx="141113" cy="117345"/>
                    <a:chOff x="1094874" y="-878306"/>
                    <a:chExt cx="867364" cy="613611"/>
                  </a:xfrm>
                </p:grpSpPr>
                <p:cxnSp>
                  <p:nvCxnSpPr>
                    <p:cNvPr id="192" name="Rechte verbindingslijn 191">
                      <a:extLst>
                        <a:ext uri="{FF2B5EF4-FFF2-40B4-BE49-F238E27FC236}">
                          <a16:creationId xmlns:a16="http://schemas.microsoft.com/office/drawing/2014/main" id="{D40A20F8-773C-4D7B-A760-EC76374F68C5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094874" y="-878305"/>
                      <a:ext cx="0" cy="613610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3" name="Rechte verbindingslijn 192">
                      <a:extLst>
                        <a:ext uri="{FF2B5EF4-FFF2-40B4-BE49-F238E27FC236}">
                          <a16:creationId xmlns:a16="http://schemas.microsoft.com/office/drawing/2014/main" id="{7DBB1C3A-3FD3-445F-BF1A-58A924E0731C}"/>
                        </a:ext>
                      </a:extLst>
                    </p:cNvPr>
                    <p:cNvCxnSpPr>
                      <a:cxnSpLocks/>
                    </p:cNvCxnSpPr>
                    <p:nvPr userDrawn="1"/>
                  </p:nvCxnSpPr>
                  <p:spPr>
                    <a:xfrm>
                      <a:off x="1962238" y="-878306"/>
                      <a:ext cx="0" cy="613611"/>
                    </a:xfrm>
                    <a:prstGeom prst="line">
                      <a:avLst/>
                    </a:prstGeom>
                    <a:ln>
                      <a:solidFill>
                        <a:srgbClr val="81818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194" name="Groep 193">
                      <a:extLst>
                        <a:ext uri="{FF2B5EF4-FFF2-40B4-BE49-F238E27FC236}">
                          <a16:creationId xmlns:a16="http://schemas.microsoft.com/office/drawing/2014/main" id="{73B2535C-CA73-4692-8407-A6F890353EB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1270535" y="-878306"/>
                      <a:ext cx="526983" cy="613611"/>
                      <a:chOff x="1270535" y="-745959"/>
                      <a:chExt cx="526983" cy="481264"/>
                    </a:xfrm>
                  </p:grpSpPr>
                  <p:cxnSp>
                    <p:nvCxnSpPr>
                      <p:cNvPr id="195" name="Rechte verbindingslijn 194">
                        <a:extLst>
                          <a:ext uri="{FF2B5EF4-FFF2-40B4-BE49-F238E27FC236}">
                            <a16:creationId xmlns:a16="http://schemas.microsoft.com/office/drawing/2014/main" id="{4CEBF8B3-373B-4AB1-859C-460A2F37F00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446196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6" name="Rechte verbindingslijn 195">
                        <a:extLst>
                          <a:ext uri="{FF2B5EF4-FFF2-40B4-BE49-F238E27FC236}">
                            <a16:creationId xmlns:a16="http://schemas.microsoft.com/office/drawing/2014/main" id="{1A3BDEA5-5428-4B10-9F84-9B1EE45BAA4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270535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7" name="Rechte verbindingslijn 196">
                        <a:extLst>
                          <a:ext uri="{FF2B5EF4-FFF2-40B4-BE49-F238E27FC236}">
                            <a16:creationId xmlns:a16="http://schemas.microsoft.com/office/drawing/2014/main" id="{44D11523-B26D-49B5-86AD-CE3DCF1AAE5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621857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8" name="Rechte verbindingslijn 197">
                        <a:extLst>
                          <a:ext uri="{FF2B5EF4-FFF2-40B4-BE49-F238E27FC236}">
                            <a16:creationId xmlns:a16="http://schemas.microsoft.com/office/drawing/2014/main" id="{0449A117-BFA5-4455-B0BC-186406F076F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1797518" y="-745959"/>
                        <a:ext cx="0" cy="481264"/>
                      </a:xfrm>
                      <a:prstGeom prst="line">
                        <a:avLst/>
                      </a:prstGeom>
                      <a:ln w="3175">
                        <a:solidFill>
                          <a:srgbClr val="818181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183" name="Rechte verbindingslijn 182">
                    <a:extLst>
                      <a:ext uri="{FF2B5EF4-FFF2-40B4-BE49-F238E27FC236}">
                        <a16:creationId xmlns:a16="http://schemas.microsoft.com/office/drawing/2014/main" id="{ED702407-4E5C-4356-918C-BE5075A5F470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0471" y="3739408"/>
                    <a:ext cx="143329" cy="0"/>
                  </a:xfrm>
                  <a:prstGeom prst="line">
                    <a:avLst/>
                  </a:prstGeom>
                  <a:ln w="6350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4" name="Rechte verbindingslijn 183">
                    <a:extLst>
                      <a:ext uri="{FF2B5EF4-FFF2-40B4-BE49-F238E27FC236}">
                        <a16:creationId xmlns:a16="http://schemas.microsoft.com/office/drawing/2014/main" id="{1B5EBB7E-9F61-4538-8A1F-73877C3CF42D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713352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5" name="Rechte verbindingslijn 184">
                    <a:extLst>
                      <a:ext uri="{FF2B5EF4-FFF2-40B4-BE49-F238E27FC236}">
                        <a16:creationId xmlns:a16="http://schemas.microsoft.com/office/drawing/2014/main" id="{E6DBD4F3-0294-4155-AD7E-6C0DCC8742C3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89677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Rechte verbindingslijn 185">
                    <a:extLst>
                      <a:ext uri="{FF2B5EF4-FFF2-40B4-BE49-F238E27FC236}">
                        <a16:creationId xmlns:a16="http://schemas.microsoft.com/office/drawing/2014/main" id="{8FEB7749-24FF-4199-8AAE-AF839BD81F2A}"/>
                      </a:ext>
                    </a:extLst>
                  </p:cNvPr>
                  <p:cNvCxnSpPr>
                    <a:cxnSpLocks/>
                  </p:cNvCxnSpPr>
                  <p:nvPr userDrawn="1"/>
                </p:nvCxnSpPr>
                <p:spPr>
                  <a:xfrm flipH="1">
                    <a:off x="-3261070" y="3663621"/>
                    <a:ext cx="142893" cy="0"/>
                  </a:xfrm>
                  <a:prstGeom prst="line">
                    <a:avLst/>
                  </a:prstGeom>
                  <a:ln w="3175">
                    <a:solidFill>
                      <a:srgbClr val="81818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7" name="Rechthoek 186">
                    <a:extLst>
                      <a:ext uri="{FF2B5EF4-FFF2-40B4-BE49-F238E27FC236}">
                        <a16:creationId xmlns:a16="http://schemas.microsoft.com/office/drawing/2014/main" id="{0A583C9E-300F-4232-90EC-F07A1147E80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61070" y="3620931"/>
                    <a:ext cx="142893" cy="24910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nl-NL" sz="24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grpSp>
                <p:nvGrpSpPr>
                  <p:cNvPr id="188" name="Groep 187">
                    <a:extLst>
                      <a:ext uri="{FF2B5EF4-FFF2-40B4-BE49-F238E27FC236}">
                        <a16:creationId xmlns:a16="http://schemas.microsoft.com/office/drawing/2014/main" id="{D7C0B8CA-2144-4F37-8998-68482D80553F}"/>
                      </a:ext>
                    </a:extLst>
                  </p:cNvPr>
                  <p:cNvGrpSpPr/>
                  <p:nvPr userDrawn="1"/>
                </p:nvGrpSpPr>
                <p:grpSpPr>
                  <a:xfrm rot="2700000">
                    <a:off x="-3158000" y="3650045"/>
                    <a:ext cx="34350" cy="147351"/>
                    <a:chOff x="3148392" y="-836646"/>
                    <a:chExt cx="132124" cy="596095"/>
                  </a:xfrm>
                  <a:solidFill>
                    <a:srgbClr val="3399FF"/>
                  </a:solidFill>
                </p:grpSpPr>
                <p:sp>
                  <p:nvSpPr>
                    <p:cNvPr id="189" name="Rechthoek 188">
                      <a:extLst>
                        <a:ext uri="{FF2B5EF4-FFF2-40B4-BE49-F238E27FC236}">
                          <a16:creationId xmlns:a16="http://schemas.microsoft.com/office/drawing/2014/main" id="{FB5754EA-965E-4D40-8160-5EDBE96B9F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632" y="-725510"/>
                      <a:ext cx="131884" cy="281356"/>
                    </a:xfrm>
                    <a:prstGeom prst="rect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0" name="Rechthoek: afgeronde bovenhoeken 189">
                      <a:extLst>
                        <a:ext uri="{FF2B5EF4-FFF2-40B4-BE49-F238E27FC236}">
                          <a16:creationId xmlns:a16="http://schemas.microsoft.com/office/drawing/2014/main" id="{E5BA8145-F8E3-4964-B936-A0A7F3CB1D6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3148556" y="-836646"/>
                      <a:ext cx="131882" cy="87614"/>
                    </a:xfrm>
                    <a:prstGeom prst="round2SameRect">
                      <a:avLst>
                        <a:gd name="adj1" fmla="val 50000"/>
                        <a:gd name="adj2" fmla="val 0"/>
                      </a:avLst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1" name="Gelijkbenige driehoek 190">
                      <a:extLst>
                        <a:ext uri="{FF2B5EF4-FFF2-40B4-BE49-F238E27FC236}">
                          <a16:creationId xmlns:a16="http://schemas.microsoft.com/office/drawing/2014/main" id="{76F40F91-70E0-41CC-A84D-A04FABA7DDCD}"/>
                        </a:ext>
                      </a:extLst>
                    </p:cNvPr>
                    <p:cNvSpPr/>
                    <p:nvPr userDrawn="1"/>
                  </p:nvSpPr>
                  <p:spPr>
                    <a:xfrm rot="10800000">
                      <a:off x="3148392" y="-420304"/>
                      <a:ext cx="131887" cy="179753"/>
                    </a:xfrm>
                    <a:prstGeom prst="triangle">
                      <a:avLst/>
                    </a:prstGeom>
                    <a:solidFill>
                      <a:srgbClr val="4D82B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nl-NL" sz="24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EEC3065-5E80-40DC-A573-2BD9C4259986}"/>
                  </a:ext>
                </a:extLst>
              </p:cNvPr>
              <p:cNvSpPr/>
              <p:nvPr userDrawn="1"/>
            </p:nvSpPr>
            <p:spPr>
              <a:xfrm>
                <a:off x="-3786437" y="4887921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165" name="ICOON_info">
                <a:extLst>
                  <a:ext uri="{FF2B5EF4-FFF2-40B4-BE49-F238E27FC236}">
                    <a16:creationId xmlns:a16="http://schemas.microsoft.com/office/drawing/2014/main" id="{9290A88D-B4FA-4A84-BB64-C26A062C7835}"/>
                  </a:ext>
                </a:extLst>
              </p:cNvPr>
              <p:cNvGrpSpPr/>
              <p:nvPr userDrawn="1"/>
            </p:nvGrpSpPr>
            <p:grpSpPr>
              <a:xfrm>
                <a:off x="-376736" y="4751903"/>
                <a:ext cx="283685" cy="283685"/>
                <a:chOff x="-510741" y="5913713"/>
                <a:chExt cx="267555" cy="267555"/>
              </a:xfrm>
            </p:grpSpPr>
            <p:sp>
              <p:nvSpPr>
                <p:cNvPr id="172" name="Ovaal 171">
                  <a:extLst>
                    <a:ext uri="{FF2B5EF4-FFF2-40B4-BE49-F238E27FC236}">
                      <a16:creationId xmlns:a16="http://schemas.microsoft.com/office/drawing/2014/main" id="{596E6E7B-42C7-45EE-980E-1B7C85C895B4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3" name="Graphic 163" descr="Informatie">
                  <a:extLst>
                    <a:ext uri="{FF2B5EF4-FFF2-40B4-BE49-F238E27FC236}">
                      <a16:creationId xmlns:a16="http://schemas.microsoft.com/office/drawing/2014/main" id="{8896858B-B4CF-4803-A457-9C2B0291399A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66" name="Groep 165">
                <a:extLst>
                  <a:ext uri="{FF2B5EF4-FFF2-40B4-BE49-F238E27FC236}">
                    <a16:creationId xmlns:a16="http://schemas.microsoft.com/office/drawing/2014/main" id="{718629F0-F80B-4CCA-AA69-E6A8C169A599}"/>
                  </a:ext>
                </a:extLst>
              </p:cNvPr>
              <p:cNvGrpSpPr/>
              <p:nvPr userDrawn="1"/>
            </p:nvGrpSpPr>
            <p:grpSpPr>
              <a:xfrm>
                <a:off x="-938434" y="502529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67" name="Inspireren">
                  <a:extLst>
                    <a:ext uri="{FF2B5EF4-FFF2-40B4-BE49-F238E27FC236}">
                      <a16:creationId xmlns:a16="http://schemas.microsoft.com/office/drawing/2014/main" id="{F11020A0-056B-4AE1-B996-6CAFD3F2B6AB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69" name="Freeform 12">
                    <a:extLst>
                      <a:ext uri="{FF2B5EF4-FFF2-40B4-BE49-F238E27FC236}">
                        <a16:creationId xmlns:a16="http://schemas.microsoft.com/office/drawing/2014/main" id="{568149B4-2847-45E2-A24D-EE00A2A1A81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0" name="Freeform 13">
                    <a:extLst>
                      <a:ext uri="{FF2B5EF4-FFF2-40B4-BE49-F238E27FC236}">
                        <a16:creationId xmlns:a16="http://schemas.microsoft.com/office/drawing/2014/main" id="{EF4F961A-3EB6-4049-BA5E-E678E38D629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71" name="Freeform 14">
                    <a:extLst>
                      <a:ext uri="{FF2B5EF4-FFF2-40B4-BE49-F238E27FC236}">
                        <a16:creationId xmlns:a16="http://schemas.microsoft.com/office/drawing/2014/main" id="{C9141E6D-0B76-4CC7-BD58-401A7CBF2DC7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68" name="Tekstvak 167">
                  <a:extLst>
                    <a:ext uri="{FF2B5EF4-FFF2-40B4-BE49-F238E27FC236}">
                      <a16:creationId xmlns:a16="http://schemas.microsoft.com/office/drawing/2014/main" id="{7182721E-765B-439A-8B3A-8A01A55F8C68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A9FDA5FF-9BC9-476A-9A29-638629326444}"/>
                </a:ext>
              </a:extLst>
            </p:cNvPr>
            <p:cNvGrpSpPr/>
            <p:nvPr userDrawn="1"/>
          </p:nvGrpSpPr>
          <p:grpSpPr>
            <a:xfrm>
              <a:off x="-3786165" y="2"/>
              <a:ext cx="3593091" cy="3041230"/>
              <a:chOff x="-3786165" y="2"/>
              <a:chExt cx="3593091" cy="3041230"/>
            </a:xfrm>
          </p:grpSpPr>
          <p:sp>
            <p:nvSpPr>
              <p:cNvPr id="138" name="Rechthoek 137">
                <a:extLst>
                  <a:ext uri="{FF2B5EF4-FFF2-40B4-BE49-F238E27FC236}">
                    <a16:creationId xmlns:a16="http://schemas.microsoft.com/office/drawing/2014/main" id="{FE054A7E-E23B-40C3-95BB-5740931533F4}"/>
                  </a:ext>
                </a:extLst>
              </p:cNvPr>
              <p:cNvSpPr/>
              <p:nvPr userDrawn="1"/>
            </p:nvSpPr>
            <p:spPr>
              <a:xfrm>
                <a:off x="-3786165" y="2"/>
                <a:ext cx="3593091" cy="304123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CHART</a:t>
                </a:r>
              </a:p>
            </p:txBody>
          </p:sp>
          <p:sp>
            <p:nvSpPr>
              <p:cNvPr id="139" name="Ovaal 138">
                <a:extLst>
                  <a:ext uri="{FF2B5EF4-FFF2-40B4-BE49-F238E27FC236}">
                    <a16:creationId xmlns:a16="http://schemas.microsoft.com/office/drawing/2014/main" id="{4586E23A-457F-499A-874A-5F0AC97E413F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0" name="Rechthoek 139">
                <a:extLst>
                  <a:ext uri="{FF2B5EF4-FFF2-40B4-BE49-F238E27FC236}">
                    <a16:creationId xmlns:a16="http://schemas.microsoft.com/office/drawing/2014/main" id="{56DB4FC9-6B04-4478-87E5-758289E29F81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001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chart, select the preferred part of the chart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1" name="Ovaal 140">
                <a:extLst>
                  <a:ext uri="{FF2B5EF4-FFF2-40B4-BE49-F238E27FC236}">
                    <a16:creationId xmlns:a16="http://schemas.microsoft.com/office/drawing/2014/main" id="{00B73FB1-9571-4329-BA04-6B3A81DC50BC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42" name="Rechthoek 141">
                <a:extLst>
                  <a:ext uri="{FF2B5EF4-FFF2-40B4-BE49-F238E27FC236}">
                    <a16:creationId xmlns:a16="http://schemas.microsoft.com/office/drawing/2014/main" id="{03279656-35C1-49D2-B025-E36AAC830E95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658055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You can change the settings of the axes and data series by clicking on them with the right mouse button. Choose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Axis’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or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 Data Series’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grpSp>
            <p:nvGrpSpPr>
              <p:cNvPr id="143" name="Groep 142">
                <a:extLst>
                  <a:ext uri="{FF2B5EF4-FFF2-40B4-BE49-F238E27FC236}">
                    <a16:creationId xmlns:a16="http://schemas.microsoft.com/office/drawing/2014/main" id="{A51E71E8-316F-48B2-BB58-E1388B7CCB0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03310" y="1024128"/>
                <a:chExt cx="576000" cy="246597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025F83D9-6EC4-4A59-948D-C5822DC9E0DB}"/>
                    </a:ext>
                  </a:extLst>
                </p:cNvPr>
                <p:cNvSpPr/>
                <p:nvPr userDrawn="1"/>
              </p:nvSpPr>
              <p:spPr>
                <a:xfrm>
                  <a:off x="-3303310" y="1024128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29590021-56AB-43F7-BA09-200220E9F21B}"/>
                    </a:ext>
                  </a:extLst>
                </p:cNvPr>
                <p:cNvSpPr/>
                <p:nvPr userDrawn="1"/>
              </p:nvSpPr>
              <p:spPr>
                <a:xfrm>
                  <a:off x="-3303310" y="1243554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44" name="Groep 143">
                <a:extLst>
                  <a:ext uri="{FF2B5EF4-FFF2-40B4-BE49-F238E27FC236}">
                    <a16:creationId xmlns:a16="http://schemas.microsoft.com/office/drawing/2014/main" id="{98E6B73E-47D7-4C54-86A6-C3D2D5159627}"/>
                  </a:ext>
                </a:extLst>
              </p:cNvPr>
              <p:cNvGrpSpPr/>
              <p:nvPr userDrawn="1"/>
            </p:nvGrpSpPr>
            <p:grpSpPr>
              <a:xfrm>
                <a:off x="-3314821" y="2257494"/>
                <a:ext cx="1377262" cy="591693"/>
                <a:chOff x="-3314821" y="2421532"/>
                <a:chExt cx="1377262" cy="591693"/>
              </a:xfrm>
            </p:grpSpPr>
            <p:sp>
              <p:nvSpPr>
                <p:cNvPr id="145" name="Rechthoek 144">
                  <a:extLst>
                    <a:ext uri="{FF2B5EF4-FFF2-40B4-BE49-F238E27FC236}">
                      <a16:creationId xmlns:a16="http://schemas.microsoft.com/office/drawing/2014/main" id="{6376303A-7135-4EEB-B49E-94408D45FF67}"/>
                    </a:ext>
                  </a:extLst>
                </p:cNvPr>
                <p:cNvSpPr/>
                <p:nvPr userDrawn="1"/>
              </p:nvSpPr>
              <p:spPr>
                <a:xfrm>
                  <a:off x="-3314821" y="2421532"/>
                  <a:ext cx="1360375" cy="504851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Rechthoek 145">
                  <a:extLst>
                    <a:ext uri="{FF2B5EF4-FFF2-40B4-BE49-F238E27FC236}">
                      <a16:creationId xmlns:a16="http://schemas.microsoft.com/office/drawing/2014/main" id="{D159E902-9B2C-416A-8E59-9680EA54255B}"/>
                    </a:ext>
                  </a:extLst>
                </p:cNvPr>
                <p:cNvSpPr/>
                <p:nvPr userDrawn="1"/>
              </p:nvSpPr>
              <p:spPr>
                <a:xfrm>
                  <a:off x="-3304719" y="2675257"/>
                  <a:ext cx="1344885" cy="246608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Tekstvak 146">
                  <a:extLst>
                    <a:ext uri="{FF2B5EF4-FFF2-40B4-BE49-F238E27FC236}">
                      <a16:creationId xmlns:a16="http://schemas.microsoft.com/office/drawing/2014/main" id="{EC894A60-86C7-452C-84C7-44C826FCF117}"/>
                    </a:ext>
                  </a:extLst>
                </p:cNvPr>
                <p:cNvSpPr txBox="1"/>
                <p:nvPr userDrawn="1"/>
              </p:nvSpPr>
              <p:spPr>
                <a:xfrm>
                  <a:off x="-3122115" y="2480234"/>
                  <a:ext cx="1116000" cy="13749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Add Trendline</a:t>
                  </a:r>
                </a:p>
              </p:txBody>
            </p:sp>
            <p:sp>
              <p:nvSpPr>
                <p:cNvPr id="148" name="Tekstvak 147">
                  <a:extLst>
                    <a:ext uri="{FF2B5EF4-FFF2-40B4-BE49-F238E27FC236}">
                      <a16:creationId xmlns:a16="http://schemas.microsoft.com/office/drawing/2014/main" id="{9A9B5DE8-BE4A-4935-B008-863EEB061AAE}"/>
                    </a:ext>
                  </a:extLst>
                </p:cNvPr>
                <p:cNvSpPr txBox="1"/>
                <p:nvPr userDrawn="1"/>
              </p:nvSpPr>
              <p:spPr>
                <a:xfrm>
                  <a:off x="-3115841" y="2753263"/>
                  <a:ext cx="1116000" cy="108505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Format Data Series</a:t>
                  </a:r>
                </a:p>
              </p:txBody>
            </p:sp>
            <p:sp>
              <p:nvSpPr>
                <p:cNvPr id="149" name="Vrije vorm: vorm 148">
                  <a:extLst>
                    <a:ext uri="{FF2B5EF4-FFF2-40B4-BE49-F238E27FC236}">
                      <a16:creationId xmlns:a16="http://schemas.microsoft.com/office/drawing/2014/main" id="{0B25C00A-17CF-4232-9DA3-B1BD8DE179F4}"/>
                    </a:ext>
                  </a:extLst>
                </p:cNvPr>
                <p:cNvSpPr/>
                <p:nvPr userDrawn="1"/>
              </p:nvSpPr>
              <p:spPr>
                <a:xfrm>
                  <a:off x="-2035121" y="2833225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8DA2ECEB-1978-445E-91AC-D19998546A19}"/>
                    </a:ext>
                  </a:extLst>
                </p:cNvPr>
                <p:cNvGrpSpPr/>
                <p:nvPr userDrawn="1"/>
              </p:nvGrpSpPr>
              <p:grpSpPr>
                <a:xfrm>
                  <a:off x="-3258488" y="2718400"/>
                  <a:ext cx="225663" cy="229638"/>
                  <a:chOff x="-3258488" y="2713782"/>
                  <a:chExt cx="225663" cy="229638"/>
                </a:xfrm>
              </p:grpSpPr>
              <p:sp>
                <p:nvSpPr>
                  <p:cNvPr id="154" name="Rechthoek 153">
                    <a:extLst>
                      <a:ext uri="{FF2B5EF4-FFF2-40B4-BE49-F238E27FC236}">
                        <a16:creationId xmlns:a16="http://schemas.microsoft.com/office/drawing/2014/main" id="{555886D3-215D-472B-AEF6-2C39253493A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45249" y="2761416"/>
                    <a:ext cx="43200" cy="104609"/>
                  </a:xfrm>
                  <a:prstGeom prst="rect">
                    <a:avLst/>
                  </a:prstGeom>
                  <a:solidFill>
                    <a:srgbClr val="4D82B8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5" name="Rechthoek 154">
                    <a:extLst>
                      <a:ext uri="{FF2B5EF4-FFF2-40B4-BE49-F238E27FC236}">
                        <a16:creationId xmlns:a16="http://schemas.microsoft.com/office/drawing/2014/main" id="{4559142D-89B5-41F4-B5EA-5789D8574E9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99591" y="2713782"/>
                    <a:ext cx="43200" cy="152244"/>
                  </a:xfrm>
                  <a:prstGeom prst="rect">
                    <a:avLst/>
                  </a:prstGeom>
                  <a:solidFill>
                    <a:srgbClr val="EDC87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6" name="Rechthoek 155">
                    <a:extLst>
                      <a:ext uri="{FF2B5EF4-FFF2-40B4-BE49-F238E27FC236}">
                        <a16:creationId xmlns:a16="http://schemas.microsoft.com/office/drawing/2014/main" id="{05E8F2B6-5323-4C35-A09D-390497DBC26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152134" y="2747679"/>
                    <a:ext cx="43200" cy="118347"/>
                  </a:xfrm>
                  <a:prstGeom prst="rect">
                    <a:avLst/>
                  </a:prstGeom>
                  <a:solidFill>
                    <a:srgbClr val="80808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lvl="0" algn="ctr"/>
                    <a:endParaRPr lang="nl-NL" sz="20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57" name="Rechthoek 282">
                    <a:extLst>
                      <a:ext uri="{FF2B5EF4-FFF2-40B4-BE49-F238E27FC236}">
                        <a16:creationId xmlns:a16="http://schemas.microsoft.com/office/drawing/2014/main" id="{84C44D1B-F3CD-40D0-A332-DFA325715FF2}"/>
                      </a:ext>
                    </a:extLst>
                  </p:cNvPr>
                  <p:cNvSpPr/>
                  <p:nvPr userDrawn="1"/>
                </p:nvSpPr>
                <p:spPr>
                  <a:xfrm rot="19731948">
                    <a:off x="-3258488" y="2796616"/>
                    <a:ext cx="225663" cy="146804"/>
                  </a:xfrm>
                  <a:custGeom>
                    <a:avLst/>
                    <a:gdLst>
                      <a:gd name="connsiteX0" fmla="*/ 0 w 205092"/>
                      <a:gd name="connsiteY0" fmla="*/ 0 h 73844"/>
                      <a:gd name="connsiteX1" fmla="*/ 205092 w 205092"/>
                      <a:gd name="connsiteY1" fmla="*/ 0 h 73844"/>
                      <a:gd name="connsiteX2" fmla="*/ 205092 w 205092"/>
                      <a:gd name="connsiteY2" fmla="*/ 73844 h 73844"/>
                      <a:gd name="connsiteX3" fmla="*/ 0 w 205092"/>
                      <a:gd name="connsiteY3" fmla="*/ 73844 h 73844"/>
                      <a:gd name="connsiteX4" fmla="*/ 0 w 205092"/>
                      <a:gd name="connsiteY4" fmla="*/ 0 h 73844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0 w 205092"/>
                      <a:gd name="connsiteY3" fmla="*/ 73844 h 121600"/>
                      <a:gd name="connsiteX4" fmla="*/ 0 w 205092"/>
                      <a:gd name="connsiteY4" fmla="*/ 0 h 121600"/>
                      <a:gd name="connsiteX0" fmla="*/ 0 w 205092"/>
                      <a:gd name="connsiteY0" fmla="*/ 0 h 121600"/>
                      <a:gd name="connsiteX1" fmla="*/ 205092 w 205092"/>
                      <a:gd name="connsiteY1" fmla="*/ 0 h 121600"/>
                      <a:gd name="connsiteX2" fmla="*/ 187772 w 205092"/>
                      <a:gd name="connsiteY2" fmla="*/ 121600 h 121600"/>
                      <a:gd name="connsiteX3" fmla="*/ 3148 w 205092"/>
                      <a:gd name="connsiteY3" fmla="*/ 65161 h 121600"/>
                      <a:gd name="connsiteX4" fmla="*/ 0 w 205092"/>
                      <a:gd name="connsiteY4" fmla="*/ 0 h 121600"/>
                      <a:gd name="connsiteX0" fmla="*/ 13407 w 218499"/>
                      <a:gd name="connsiteY0" fmla="*/ 0 h 121600"/>
                      <a:gd name="connsiteX1" fmla="*/ 218499 w 218499"/>
                      <a:gd name="connsiteY1" fmla="*/ 0 h 121600"/>
                      <a:gd name="connsiteX2" fmla="*/ 201179 w 218499"/>
                      <a:gd name="connsiteY2" fmla="*/ 121600 h 121600"/>
                      <a:gd name="connsiteX3" fmla="*/ 0 w 218499"/>
                      <a:gd name="connsiteY3" fmla="*/ 38976 h 121600"/>
                      <a:gd name="connsiteX4" fmla="*/ 13407 w 218499"/>
                      <a:gd name="connsiteY4" fmla="*/ 0 h 121600"/>
                      <a:gd name="connsiteX0" fmla="*/ 13407 w 218499"/>
                      <a:gd name="connsiteY0" fmla="*/ 0 h 134944"/>
                      <a:gd name="connsiteX1" fmla="*/ 218499 w 218499"/>
                      <a:gd name="connsiteY1" fmla="*/ 0 h 134944"/>
                      <a:gd name="connsiteX2" fmla="*/ 160746 w 218499"/>
                      <a:gd name="connsiteY2" fmla="*/ 134944 h 134944"/>
                      <a:gd name="connsiteX3" fmla="*/ 0 w 218499"/>
                      <a:gd name="connsiteY3" fmla="*/ 38976 h 134944"/>
                      <a:gd name="connsiteX4" fmla="*/ 13407 w 218499"/>
                      <a:gd name="connsiteY4" fmla="*/ 0 h 134944"/>
                      <a:gd name="connsiteX0" fmla="*/ 13407 w 225663"/>
                      <a:gd name="connsiteY0" fmla="*/ 11860 h 146804"/>
                      <a:gd name="connsiteX1" fmla="*/ 225663 w 225663"/>
                      <a:gd name="connsiteY1" fmla="*/ 0 h 146804"/>
                      <a:gd name="connsiteX2" fmla="*/ 160746 w 225663"/>
                      <a:gd name="connsiteY2" fmla="*/ 146804 h 146804"/>
                      <a:gd name="connsiteX3" fmla="*/ 0 w 225663"/>
                      <a:gd name="connsiteY3" fmla="*/ 50836 h 146804"/>
                      <a:gd name="connsiteX4" fmla="*/ 13407 w 225663"/>
                      <a:gd name="connsiteY4" fmla="*/ 11860 h 1468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225663" h="146804">
                        <a:moveTo>
                          <a:pt x="13407" y="11860"/>
                        </a:moveTo>
                        <a:lnTo>
                          <a:pt x="225663" y="0"/>
                        </a:lnTo>
                        <a:lnTo>
                          <a:pt x="160746" y="146804"/>
                        </a:lnTo>
                        <a:lnTo>
                          <a:pt x="0" y="50836"/>
                        </a:lnTo>
                        <a:lnTo>
                          <a:pt x="13407" y="11860"/>
                        </a:lnTo>
                        <a:close/>
                      </a:path>
                    </a:pathLst>
                  </a:custGeom>
                  <a:solidFill>
                    <a:srgbClr val="FCE4DC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/>
                    <a:endParaRPr lang="nl-NL" sz="1000" b="1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51" name="Groep 150">
                  <a:extLst>
                    <a:ext uri="{FF2B5EF4-FFF2-40B4-BE49-F238E27FC236}">
                      <a16:creationId xmlns:a16="http://schemas.microsoft.com/office/drawing/2014/main" id="{46C9602D-6FFE-4FFF-9622-C32E0CC2110A}"/>
                    </a:ext>
                  </a:extLst>
                </p:cNvPr>
                <p:cNvGrpSpPr/>
                <p:nvPr userDrawn="1"/>
              </p:nvGrpSpPr>
              <p:grpSpPr>
                <a:xfrm>
                  <a:off x="-3219980" y="2771792"/>
                  <a:ext cx="140241" cy="116552"/>
                  <a:chOff x="-2608640" y="2891109"/>
                  <a:chExt cx="309118" cy="261993"/>
                </a:xfrm>
              </p:grpSpPr>
              <p:sp>
                <p:nvSpPr>
                  <p:cNvPr id="152" name="Vrije vorm: vorm 151">
                    <a:extLst>
                      <a:ext uri="{FF2B5EF4-FFF2-40B4-BE49-F238E27FC236}">
                        <a16:creationId xmlns:a16="http://schemas.microsoft.com/office/drawing/2014/main" id="{62905784-0DE8-4305-8A9C-15786D506640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465317" y="2891109"/>
                    <a:ext cx="165795" cy="200435"/>
                  </a:xfrm>
                  <a:custGeom>
                    <a:avLst/>
                    <a:gdLst>
                      <a:gd name="connsiteX0" fmla="*/ 0 w 147782"/>
                      <a:gd name="connsiteY0" fmla="*/ 184728 h 221673"/>
                      <a:gd name="connsiteX1" fmla="*/ 147782 w 147782"/>
                      <a:gd name="connsiteY1" fmla="*/ 0 h 221673"/>
                      <a:gd name="connsiteX2" fmla="*/ 92363 w 147782"/>
                      <a:gd name="connsiteY2" fmla="*/ 221673 h 221673"/>
                      <a:gd name="connsiteX3" fmla="*/ 0 w 147782"/>
                      <a:gd name="connsiteY3" fmla="*/ 184728 h 221673"/>
                      <a:gd name="connsiteX0" fmla="*/ 0 w 180109"/>
                      <a:gd name="connsiteY0" fmla="*/ 166255 h 203200"/>
                      <a:gd name="connsiteX1" fmla="*/ 180109 w 180109"/>
                      <a:gd name="connsiteY1" fmla="*/ 0 h 203200"/>
                      <a:gd name="connsiteX2" fmla="*/ 92363 w 180109"/>
                      <a:gd name="connsiteY2" fmla="*/ 203200 h 203200"/>
                      <a:gd name="connsiteX3" fmla="*/ 0 w 180109"/>
                      <a:gd name="connsiteY3" fmla="*/ 166255 h 203200"/>
                      <a:gd name="connsiteX0" fmla="*/ 0 w 182213"/>
                      <a:gd name="connsiteY0" fmla="*/ 166453 h 203398"/>
                      <a:gd name="connsiteX1" fmla="*/ 180109 w 182213"/>
                      <a:gd name="connsiteY1" fmla="*/ 198 h 203398"/>
                      <a:gd name="connsiteX2" fmla="*/ 92363 w 182213"/>
                      <a:gd name="connsiteY2" fmla="*/ 203398 h 203398"/>
                      <a:gd name="connsiteX3" fmla="*/ 0 w 182213"/>
                      <a:gd name="connsiteY3" fmla="*/ 166453 h 203398"/>
                      <a:gd name="connsiteX0" fmla="*/ 0 w 186034"/>
                      <a:gd name="connsiteY0" fmla="*/ 168058 h 205003"/>
                      <a:gd name="connsiteX1" fmla="*/ 180109 w 186034"/>
                      <a:gd name="connsiteY1" fmla="*/ 1803 h 205003"/>
                      <a:gd name="connsiteX2" fmla="*/ 92363 w 186034"/>
                      <a:gd name="connsiteY2" fmla="*/ 205003 h 205003"/>
                      <a:gd name="connsiteX3" fmla="*/ 0 w 186034"/>
                      <a:gd name="connsiteY3" fmla="*/ 168058 h 205003"/>
                      <a:gd name="connsiteX0" fmla="*/ 0 w 163074"/>
                      <a:gd name="connsiteY0" fmla="*/ 161895 h 203458"/>
                      <a:gd name="connsiteX1" fmla="*/ 161637 w 163074"/>
                      <a:gd name="connsiteY1" fmla="*/ 258 h 203458"/>
                      <a:gd name="connsiteX2" fmla="*/ 73891 w 163074"/>
                      <a:gd name="connsiteY2" fmla="*/ 203458 h 203458"/>
                      <a:gd name="connsiteX3" fmla="*/ 0 w 163074"/>
                      <a:gd name="connsiteY3" fmla="*/ 161895 h 203458"/>
                      <a:gd name="connsiteX0" fmla="*/ 0 w 162654"/>
                      <a:gd name="connsiteY0" fmla="*/ 161843 h 198788"/>
                      <a:gd name="connsiteX1" fmla="*/ 161637 w 162654"/>
                      <a:gd name="connsiteY1" fmla="*/ 206 h 198788"/>
                      <a:gd name="connsiteX2" fmla="*/ 64654 w 162654"/>
                      <a:gd name="connsiteY2" fmla="*/ 198788 h 198788"/>
                      <a:gd name="connsiteX3" fmla="*/ 0 w 162654"/>
                      <a:gd name="connsiteY3" fmla="*/ 161843 h 198788"/>
                      <a:gd name="connsiteX0" fmla="*/ 0 w 165794"/>
                      <a:gd name="connsiteY0" fmla="*/ 163491 h 200436"/>
                      <a:gd name="connsiteX1" fmla="*/ 161637 w 165794"/>
                      <a:gd name="connsiteY1" fmla="*/ 1854 h 200436"/>
                      <a:gd name="connsiteX2" fmla="*/ 64654 w 165794"/>
                      <a:gd name="connsiteY2" fmla="*/ 200436 h 200436"/>
                      <a:gd name="connsiteX3" fmla="*/ 0 w 165794"/>
                      <a:gd name="connsiteY3" fmla="*/ 163491 h 20043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</a:cxnLst>
                    <a:rect l="l" t="t" r="r" b="b"/>
                    <a:pathLst>
                      <a:path w="165794" h="200436">
                        <a:moveTo>
                          <a:pt x="0" y="163491"/>
                        </a:moveTo>
                        <a:cubicBezTo>
                          <a:pt x="14624" y="129624"/>
                          <a:pt x="137006" y="-18157"/>
                          <a:pt x="161637" y="1854"/>
                        </a:cubicBezTo>
                        <a:cubicBezTo>
                          <a:pt x="186268" y="21865"/>
                          <a:pt x="94672" y="172727"/>
                          <a:pt x="64654" y="200436"/>
                        </a:cubicBezTo>
                        <a:lnTo>
                          <a:pt x="0" y="163491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 w="9525">
                    <a:solidFill>
                      <a:srgbClr val="3F3E3C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sp>
                <p:nvSpPr>
                  <p:cNvPr id="153" name="Vrije vorm: vorm 152">
                    <a:extLst>
                      <a:ext uri="{FF2B5EF4-FFF2-40B4-BE49-F238E27FC236}">
                        <a16:creationId xmlns:a16="http://schemas.microsoft.com/office/drawing/2014/main" id="{CCB6B3CD-A9A7-49A9-A127-8CE1EBD82458}"/>
                      </a:ext>
                    </a:extLst>
                  </p:cNvPr>
                  <p:cNvSpPr/>
                  <p:nvPr userDrawn="1"/>
                </p:nvSpPr>
                <p:spPr>
                  <a:xfrm rot="513866">
                    <a:off x="-2608640" y="3034770"/>
                    <a:ext cx="207309" cy="118332"/>
                  </a:xfrm>
                  <a:custGeom>
                    <a:avLst/>
                    <a:gdLst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46181 w 138545"/>
                      <a:gd name="connsiteY4" fmla="*/ 41564 h 87746"/>
                      <a:gd name="connsiteX5" fmla="*/ 0 w 138545"/>
                      <a:gd name="connsiteY5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7746"/>
                      <a:gd name="connsiteX1" fmla="*/ 73891 w 138545"/>
                      <a:gd name="connsiteY1" fmla="*/ 87746 h 87746"/>
                      <a:gd name="connsiteX2" fmla="*/ 138545 w 138545"/>
                      <a:gd name="connsiteY2" fmla="*/ 27709 h 87746"/>
                      <a:gd name="connsiteX3" fmla="*/ 96981 w 138545"/>
                      <a:gd name="connsiteY3" fmla="*/ 0 h 87746"/>
                      <a:gd name="connsiteX4" fmla="*/ 0 w 138545"/>
                      <a:gd name="connsiteY4" fmla="*/ 78509 h 87746"/>
                      <a:gd name="connsiteX0" fmla="*/ 0 w 138545"/>
                      <a:gd name="connsiteY0" fmla="*/ 78509 h 88052"/>
                      <a:gd name="connsiteX1" fmla="*/ 73891 w 138545"/>
                      <a:gd name="connsiteY1" fmla="*/ 87746 h 88052"/>
                      <a:gd name="connsiteX2" fmla="*/ 138545 w 138545"/>
                      <a:gd name="connsiteY2" fmla="*/ 27709 h 88052"/>
                      <a:gd name="connsiteX3" fmla="*/ 96981 w 138545"/>
                      <a:gd name="connsiteY3" fmla="*/ 0 h 88052"/>
                      <a:gd name="connsiteX4" fmla="*/ 0 w 138545"/>
                      <a:gd name="connsiteY4" fmla="*/ 78509 h 88052"/>
                      <a:gd name="connsiteX0" fmla="*/ 188 w 138733"/>
                      <a:gd name="connsiteY0" fmla="*/ 78509 h 97514"/>
                      <a:gd name="connsiteX1" fmla="*/ 74079 w 138733"/>
                      <a:gd name="connsiteY1" fmla="*/ 87746 h 97514"/>
                      <a:gd name="connsiteX2" fmla="*/ 138733 w 138733"/>
                      <a:gd name="connsiteY2" fmla="*/ 27709 h 97514"/>
                      <a:gd name="connsiteX3" fmla="*/ 97169 w 138733"/>
                      <a:gd name="connsiteY3" fmla="*/ 0 h 97514"/>
                      <a:gd name="connsiteX4" fmla="*/ 188 w 138733"/>
                      <a:gd name="connsiteY4" fmla="*/ 78509 h 97514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8712"/>
                      <a:gd name="connsiteY0" fmla="*/ 78509 h 91707"/>
                      <a:gd name="connsiteX1" fmla="*/ 74058 w 138712"/>
                      <a:gd name="connsiteY1" fmla="*/ 87746 h 91707"/>
                      <a:gd name="connsiteX2" fmla="*/ 138712 w 138712"/>
                      <a:gd name="connsiteY2" fmla="*/ 27709 h 91707"/>
                      <a:gd name="connsiteX3" fmla="*/ 97148 w 138712"/>
                      <a:gd name="connsiteY3" fmla="*/ 0 h 91707"/>
                      <a:gd name="connsiteX4" fmla="*/ 167 w 138712"/>
                      <a:gd name="connsiteY4" fmla="*/ 78509 h 91707"/>
                      <a:gd name="connsiteX0" fmla="*/ 167 w 139150"/>
                      <a:gd name="connsiteY0" fmla="*/ 78509 h 91707"/>
                      <a:gd name="connsiteX1" fmla="*/ 74058 w 139150"/>
                      <a:gd name="connsiteY1" fmla="*/ 87746 h 91707"/>
                      <a:gd name="connsiteX2" fmla="*/ 138712 w 139150"/>
                      <a:gd name="connsiteY2" fmla="*/ 27709 h 91707"/>
                      <a:gd name="connsiteX3" fmla="*/ 97148 w 139150"/>
                      <a:gd name="connsiteY3" fmla="*/ 0 h 91707"/>
                      <a:gd name="connsiteX4" fmla="*/ 167 w 139150"/>
                      <a:gd name="connsiteY4" fmla="*/ 78509 h 91707"/>
                      <a:gd name="connsiteX0" fmla="*/ 167 w 139150"/>
                      <a:gd name="connsiteY0" fmla="*/ 87626 h 100824"/>
                      <a:gd name="connsiteX1" fmla="*/ 74058 w 139150"/>
                      <a:gd name="connsiteY1" fmla="*/ 96863 h 100824"/>
                      <a:gd name="connsiteX2" fmla="*/ 138712 w 139150"/>
                      <a:gd name="connsiteY2" fmla="*/ 36826 h 100824"/>
                      <a:gd name="connsiteX3" fmla="*/ 97148 w 139150"/>
                      <a:gd name="connsiteY3" fmla="*/ 9117 h 100824"/>
                      <a:gd name="connsiteX4" fmla="*/ 167 w 139150"/>
                      <a:gd name="connsiteY4" fmla="*/ 87626 h 100824"/>
                      <a:gd name="connsiteX0" fmla="*/ 167 w 139150"/>
                      <a:gd name="connsiteY0" fmla="*/ 79509 h 92707"/>
                      <a:gd name="connsiteX1" fmla="*/ 74058 w 139150"/>
                      <a:gd name="connsiteY1" fmla="*/ 88746 h 92707"/>
                      <a:gd name="connsiteX2" fmla="*/ 138712 w 139150"/>
                      <a:gd name="connsiteY2" fmla="*/ 28709 h 92707"/>
                      <a:gd name="connsiteX3" fmla="*/ 97148 w 139150"/>
                      <a:gd name="connsiteY3" fmla="*/ 1000 h 92707"/>
                      <a:gd name="connsiteX4" fmla="*/ 167 w 139150"/>
                      <a:gd name="connsiteY4" fmla="*/ 79509 h 92707"/>
                      <a:gd name="connsiteX0" fmla="*/ 167 w 138974"/>
                      <a:gd name="connsiteY0" fmla="*/ 71888 h 85086"/>
                      <a:gd name="connsiteX1" fmla="*/ 74058 w 138974"/>
                      <a:gd name="connsiteY1" fmla="*/ 81125 h 85086"/>
                      <a:gd name="connsiteX2" fmla="*/ 138712 w 138974"/>
                      <a:gd name="connsiteY2" fmla="*/ 21088 h 85086"/>
                      <a:gd name="connsiteX3" fmla="*/ 91899 w 138974"/>
                      <a:gd name="connsiteY3" fmla="*/ 1252 h 85086"/>
                      <a:gd name="connsiteX4" fmla="*/ 167 w 138974"/>
                      <a:gd name="connsiteY4" fmla="*/ 71888 h 85086"/>
                      <a:gd name="connsiteX0" fmla="*/ 278 w 118032"/>
                      <a:gd name="connsiteY0" fmla="*/ 56375 h 82581"/>
                      <a:gd name="connsiteX1" fmla="*/ 53174 w 118032"/>
                      <a:gd name="connsiteY1" fmla="*/ 81359 h 82581"/>
                      <a:gd name="connsiteX2" fmla="*/ 117828 w 118032"/>
                      <a:gd name="connsiteY2" fmla="*/ 21322 h 82581"/>
                      <a:gd name="connsiteX3" fmla="*/ 71015 w 118032"/>
                      <a:gd name="connsiteY3" fmla="*/ 1486 h 82581"/>
                      <a:gd name="connsiteX4" fmla="*/ 278 w 118032"/>
                      <a:gd name="connsiteY4" fmla="*/ 56375 h 82581"/>
                      <a:gd name="connsiteX0" fmla="*/ 220 w 117808"/>
                      <a:gd name="connsiteY0" fmla="*/ 56172 h 67245"/>
                      <a:gd name="connsiteX1" fmla="*/ 63614 w 117808"/>
                      <a:gd name="connsiteY1" fmla="*/ 62785 h 67245"/>
                      <a:gd name="connsiteX2" fmla="*/ 117770 w 117808"/>
                      <a:gd name="connsiteY2" fmla="*/ 21119 h 67245"/>
                      <a:gd name="connsiteX3" fmla="*/ 70957 w 117808"/>
                      <a:gd name="connsiteY3" fmla="*/ 1283 h 67245"/>
                      <a:gd name="connsiteX4" fmla="*/ 220 w 117808"/>
                      <a:gd name="connsiteY4" fmla="*/ 56172 h 6724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17808" h="67245">
                        <a:moveTo>
                          <a:pt x="220" y="56172"/>
                        </a:moveTo>
                        <a:cubicBezTo>
                          <a:pt x="-3628" y="70796"/>
                          <a:pt x="44022" y="68627"/>
                          <a:pt x="63614" y="62785"/>
                        </a:cubicBezTo>
                        <a:cubicBezTo>
                          <a:pt x="83206" y="56943"/>
                          <a:pt x="116546" y="31369"/>
                          <a:pt x="117770" y="21119"/>
                        </a:cubicBezTo>
                        <a:cubicBezTo>
                          <a:pt x="118994" y="10869"/>
                          <a:pt x="90549" y="-4559"/>
                          <a:pt x="70957" y="1283"/>
                        </a:cubicBezTo>
                        <a:cubicBezTo>
                          <a:pt x="51365" y="7125"/>
                          <a:pt x="61415" y="48373"/>
                          <a:pt x="220" y="56172"/>
                        </a:cubicBezTo>
                        <a:close/>
                      </a:path>
                    </a:pathLst>
                  </a:custGeom>
                  <a:solidFill>
                    <a:srgbClr val="8AC3EF"/>
                  </a:solidFill>
                  <a:ln w="9525">
                    <a:solidFill>
                      <a:srgbClr val="307EBD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Graph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5" name="chart">
            <a:extLst>
              <a:ext uri="{FF2B5EF4-FFF2-40B4-BE49-F238E27FC236}">
                <a16:creationId xmlns:a16="http://schemas.microsoft.com/office/drawing/2014/main" id="{2AFC479B-2F78-412A-8C3F-2CC40461102A}"/>
              </a:ext>
            </a:extLst>
          </p:cNvPr>
          <p:cNvSpPr>
            <a:spLocks noGrp="1"/>
          </p:cNvSpPr>
          <p:nvPr>
            <p:ph type="chart" sz="quarter" idx="15" hasCustomPrompt="1"/>
          </p:nvPr>
        </p:nvSpPr>
        <p:spPr>
          <a:xfrm>
            <a:off x="959998" y="1484313"/>
            <a:ext cx="10273152" cy="4727575"/>
          </a:xfrm>
        </p:spPr>
        <p:txBody>
          <a:bodyPr bIns="126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graph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36CE412-2114-47FF-ADAF-C0AC1794B8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BB3FD99A-1FEB-48CD-8C06-ACE0D7AD6AB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EABEF574-AC6D-4F4A-B1E0-EA453D6556DD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755B8279-98D2-40D9-98D1-91C1B10F7BB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0414DD08-F911-442E-8CBF-50CC09280CBC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787C02B5-5D41-4696-B07F-FF4FD093D750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B3018CCE-44B5-49FD-AF28-CC562A12E1C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281FB5F3-F19C-459B-8C79-7FD4DCDA316A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6EE240EF-A266-400E-9BCD-EDFAE547BFB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72AB0927-520D-4310-B354-367BE7FF17D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24A82AB-7291-46B1-A0FD-C105284F887E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DF8CDF5-FEF4-4F9E-ACF5-4963AE1687A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3CF59DFC-E50E-4B6A-B8E2-FDAE5620026A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2310A927-EF5B-4D37-AD56-B2E151F7E0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BE5F1B94-C371-46EB-BA05-44E716179951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0022DCD3-B553-4EBF-BD16-C29F7C36FE8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0F443BA9-123D-47D6-A0C5-56AB73F919E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510CCB45-84EA-4654-B907-B1D82E09981F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4850793B-93AA-4DB8-85FC-9B037355E910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8FE195E7-4267-4495-87EC-8B6C222BC9D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D0F1648D-DCE0-4596-A0A9-CEDC5CC00070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BF78AE8-DAD3-40BD-B470-B9A812790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17304DB4-51E4-45EE-BC25-7D0F8E6B58C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AC6E8FC2-EBBD-4A90-8E98-6E390175E2D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1C3A2EFA-148A-4843-87F2-2549837183E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4DD91BB4-5690-4B2A-9CBE-2317559AB2F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ACD5DFB-23FF-483C-BCC6-CC7D2BDEA4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5A4DB95D-7DB4-4FD6-8C79-FAE576F7E94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D93FF698-8C8B-4EC8-AC98-3C095F0133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D47E1D9F-7371-4D7C-8379-72CDA1D46FC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8566D9AF-DFF3-48EE-92DB-7A5C6E7B286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5ECBB7E5-800F-40C6-B3E8-E92D11D75D9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93E01C1-A989-4FDC-8984-3DB12AC5E1C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FA947588-D7C1-432E-9224-9754AB0D89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BC43F7CC-B4EE-43E4-9A21-9620E3C916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AB34F81C-494E-4332-81BE-D11E24024354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1E8A2E21-C161-4424-8458-55293AA822DC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55F4E4B-19D6-425C-B714-3C139207CD1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8A6D4CA9-760E-4C21-8DD0-9664879DF78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C6A4DEF-1063-4B27-B5A3-60A075DACF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81B464C8-A921-4A39-A853-E23341165E78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D8F14E0C-2A12-48CF-AE2A-87CF9DFABDB1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2C1B4884-E142-4BCD-A79F-CACB52E27D35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2C7EE263-D2EB-4E49-A719-17C2DA44A4C2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5A12D808-F7B1-4599-B9B9-19A3AADFA06F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9CC4E62B-6902-4A00-AC64-C2D0DE77AFD3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10F98515-387F-4E1A-9C1A-F4D4793841D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819982AA-17C2-4B2B-B367-73B6C47218B7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D3B46C45-DB64-430F-8C2E-3B4D29B7CA7E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70272BC0-EE52-4CFA-BB2A-421BB459845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95D00661-4558-4164-AD62-EA4C8E8B801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F6CE6738-5954-4F42-B1D8-23D81D2E3AB0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2BF105C9-DC0C-4690-8D92-2FB246F81C1E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DFE2F414-BBFF-4626-BD1B-67181FC01EB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9F6A72AB-E947-413A-836C-38A81A942C4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BE46D115-926C-4F1E-8773-FA7B47CD7DC1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CE85A4C2-6C99-4A1D-B279-3A38CCF9B216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0C00D14D-8315-459A-AAE2-0C5747FF4D1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88FCA25F-CA88-43C6-9221-ECA90355DA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F7D1B895-623C-4970-8944-47D2E7FD8E44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D189489C-86FD-4DF0-A3EE-A5F430EDE0C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E7631ED2-47ED-4BEF-A4B6-908830FFCD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356C3EB2-BF31-4A0B-907B-E25E7DD49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53A46B8B-7E78-484A-B4D1-455BFB61CC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24C007C-BDC5-4783-BB5E-27CDEC820C7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790CF1F0-A070-DE8E-24C3-EE9DCC5C811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03" name="Picture Placeholder 2">
            <a:extLst>
              <a:ext uri="{FF2B5EF4-FFF2-40B4-BE49-F238E27FC236}">
                <a16:creationId xmlns:a16="http://schemas.microsoft.com/office/drawing/2014/main" id="{BA37D52C-12AA-46C1-1E42-D11E5037754B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01873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INSTRUCTION">
            <a:extLst>
              <a:ext uri="{FF2B5EF4-FFF2-40B4-BE49-F238E27FC236}">
                <a16:creationId xmlns:a16="http://schemas.microsoft.com/office/drawing/2014/main" id="{15A6E045-8CB5-4B4E-99EF-543455E2F1DA}"/>
              </a:ext>
            </a:extLst>
          </p:cNvPr>
          <p:cNvGrpSpPr/>
          <p:nvPr userDrawn="1"/>
        </p:nvGrpSpPr>
        <p:grpSpPr>
          <a:xfrm>
            <a:off x="12377323" y="-12068"/>
            <a:ext cx="3693386" cy="6705423"/>
            <a:chOff x="-3786437" y="-12068"/>
            <a:chExt cx="3693386" cy="6705423"/>
          </a:xfrm>
        </p:grpSpPr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C4F02355-5597-49A3-A03A-1581544610EF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5059C785-FBAF-48F7-857C-153DCE71C14C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9" name="Ovaal 148">
                <a:extLst>
                  <a:ext uri="{FF2B5EF4-FFF2-40B4-BE49-F238E27FC236}">
                    <a16:creationId xmlns:a16="http://schemas.microsoft.com/office/drawing/2014/main" id="{D632DD0D-A0ED-434F-8AD3-3330DBC4441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9399B172-5223-4641-8128-65EABE7D3093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1" name="Groep 150">
                <a:extLst>
                  <a:ext uri="{FF2B5EF4-FFF2-40B4-BE49-F238E27FC236}">
                    <a16:creationId xmlns:a16="http://schemas.microsoft.com/office/drawing/2014/main" id="{5234A314-510B-467F-BBD5-9E8404C3CC36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D2BA429D-7E91-461B-84EF-6A86FCA52BC9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1" name="Rechthoek 170">
                  <a:extLst>
                    <a:ext uri="{FF2B5EF4-FFF2-40B4-BE49-F238E27FC236}">
                      <a16:creationId xmlns:a16="http://schemas.microsoft.com/office/drawing/2014/main" id="{E6D2D4BB-FA4C-48C3-BE2E-1F1E569D726B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2" name="Ovaal 151">
                <a:extLst>
                  <a:ext uri="{FF2B5EF4-FFF2-40B4-BE49-F238E27FC236}">
                    <a16:creationId xmlns:a16="http://schemas.microsoft.com/office/drawing/2014/main" id="{AF4D9FEA-619F-44E4-B1C6-F8DC4EA617A6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3" name="Rechthoek 152">
                <a:extLst>
                  <a:ext uri="{FF2B5EF4-FFF2-40B4-BE49-F238E27FC236}">
                    <a16:creationId xmlns:a16="http://schemas.microsoft.com/office/drawing/2014/main" id="{4B079A32-D528-4034-8727-FCE87E485CD7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402561BD-CB9A-4D2D-9255-D78E5EFCFC37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E303198D-23E2-4CC6-B8EE-793561776F94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1BE341EA-FB7B-4EDE-B484-A180315CEF8D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Tekstvak 156">
                  <a:extLst>
                    <a:ext uri="{FF2B5EF4-FFF2-40B4-BE49-F238E27FC236}">
                      <a16:creationId xmlns:a16="http://schemas.microsoft.com/office/drawing/2014/main" id="{B78B02E0-18CD-4F9C-A1DD-55E0223FEF80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8" name="Vrije vorm: vorm 157">
                  <a:extLst>
                    <a:ext uri="{FF2B5EF4-FFF2-40B4-BE49-F238E27FC236}">
                      <a16:creationId xmlns:a16="http://schemas.microsoft.com/office/drawing/2014/main" id="{B4728291-3A53-4664-9D51-B6A7C4D34C62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9" name="Groep 158">
                  <a:extLst>
                    <a:ext uri="{FF2B5EF4-FFF2-40B4-BE49-F238E27FC236}">
                      <a16:creationId xmlns:a16="http://schemas.microsoft.com/office/drawing/2014/main" id="{3F12FC88-3F05-493D-9949-2A89254F4FB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7" name="Vrije vorm: vorm 166">
                    <a:extLst>
                      <a:ext uri="{FF2B5EF4-FFF2-40B4-BE49-F238E27FC236}">
                        <a16:creationId xmlns:a16="http://schemas.microsoft.com/office/drawing/2014/main" id="{FF48EEBF-7250-4701-88C1-747DE971BB5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8" name="Rechthoek: afgeronde hoeken 167">
                    <a:extLst>
                      <a:ext uri="{FF2B5EF4-FFF2-40B4-BE49-F238E27FC236}">
                        <a16:creationId xmlns:a16="http://schemas.microsoft.com/office/drawing/2014/main" id="{BFAA454E-E5EE-4761-B764-C7D7322B09A6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9" name="Vrije vorm: vorm 168">
                    <a:extLst>
                      <a:ext uri="{FF2B5EF4-FFF2-40B4-BE49-F238E27FC236}">
                        <a16:creationId xmlns:a16="http://schemas.microsoft.com/office/drawing/2014/main" id="{0A3300E2-FD57-4BDE-B815-F9D7FEFD3AE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60" name="Gelijkbenige driehoek 159">
                  <a:extLst>
                    <a:ext uri="{FF2B5EF4-FFF2-40B4-BE49-F238E27FC236}">
                      <a16:creationId xmlns:a16="http://schemas.microsoft.com/office/drawing/2014/main" id="{C7035A4F-8DDA-470F-B1B2-A1F93D2E7059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1" name="Tekstvak 160">
                  <a:extLst>
                    <a:ext uri="{FF2B5EF4-FFF2-40B4-BE49-F238E27FC236}">
                      <a16:creationId xmlns:a16="http://schemas.microsoft.com/office/drawing/2014/main" id="{56B6E5A7-D52D-46B8-B4A6-F9C9930B107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2" name="Gelijkbenige driehoek 161">
                  <a:extLst>
                    <a:ext uri="{FF2B5EF4-FFF2-40B4-BE49-F238E27FC236}">
                      <a16:creationId xmlns:a16="http://schemas.microsoft.com/office/drawing/2014/main" id="{E9D3F9B1-6926-4951-8436-976579256F0F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3" name="Groep 162">
                  <a:extLst>
                    <a:ext uri="{FF2B5EF4-FFF2-40B4-BE49-F238E27FC236}">
                      <a16:creationId xmlns:a16="http://schemas.microsoft.com/office/drawing/2014/main" id="{2402E246-7C8C-4024-8EFD-D441174D0796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4" name="Rechthoek 163">
                    <a:extLst>
                      <a:ext uri="{FF2B5EF4-FFF2-40B4-BE49-F238E27FC236}">
                        <a16:creationId xmlns:a16="http://schemas.microsoft.com/office/drawing/2014/main" id="{6167DDE4-3F41-46ED-9EDA-B8CC3D008B3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F3B70985-DCA8-46AD-A783-062EA6D8B3F0}"/>
                      </a:ext>
                    </a:extLst>
                  </p:cNvPr>
                  <p:cNvCxnSpPr>
                    <a:stCxn id="164" idx="0"/>
                    <a:endCxn id="164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6" name="Rechte verbindingslijn 165">
                    <a:extLst>
                      <a:ext uri="{FF2B5EF4-FFF2-40B4-BE49-F238E27FC236}">
                        <a16:creationId xmlns:a16="http://schemas.microsoft.com/office/drawing/2014/main" id="{CE5CC348-2065-4769-9639-B056EA07FECF}"/>
                      </a:ext>
                    </a:extLst>
                  </p:cNvPr>
                  <p:cNvCxnSpPr>
                    <a:stCxn id="164" idx="1"/>
                    <a:endCxn id="164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25C2B72A-3D1A-40A3-945A-FA2E69C7D17A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8" name="Rechthoek 77">
                <a:extLst>
                  <a:ext uri="{FF2B5EF4-FFF2-40B4-BE49-F238E27FC236}">
                    <a16:creationId xmlns:a16="http://schemas.microsoft.com/office/drawing/2014/main" id="{6F6F2614-57C7-4FE6-9DA3-7AAC6928FCE8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C985AFFD-C91B-4837-B255-7A79031AC3D7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3C6C6FB7-5235-4226-9335-8B1E76A4AEF6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1" name="Rechthoek 80">
                <a:extLst>
                  <a:ext uri="{FF2B5EF4-FFF2-40B4-BE49-F238E27FC236}">
                    <a16:creationId xmlns:a16="http://schemas.microsoft.com/office/drawing/2014/main" id="{D3445F0D-105E-41BA-B941-AA63AD97DF2D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2" name="ICOON_info">
                <a:extLst>
                  <a:ext uri="{FF2B5EF4-FFF2-40B4-BE49-F238E27FC236}">
                    <a16:creationId xmlns:a16="http://schemas.microsoft.com/office/drawing/2014/main" id="{39C7EA05-5C4F-43CD-BF33-415E0B781844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6" name="Ovaal 145">
                  <a:extLst>
                    <a:ext uri="{FF2B5EF4-FFF2-40B4-BE49-F238E27FC236}">
                      <a16:creationId xmlns:a16="http://schemas.microsoft.com/office/drawing/2014/main" id="{8CCF82CA-201A-4B84-90AB-2A8D02A3D12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7" name="Graphic 163" descr="Informatie">
                  <a:extLst>
                    <a:ext uri="{FF2B5EF4-FFF2-40B4-BE49-F238E27FC236}">
                      <a16:creationId xmlns:a16="http://schemas.microsoft.com/office/drawing/2014/main" id="{E2CCB819-FC1D-463E-9075-04DF41CA1D14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3" name="Groep 82">
                <a:extLst>
                  <a:ext uri="{FF2B5EF4-FFF2-40B4-BE49-F238E27FC236}">
                    <a16:creationId xmlns:a16="http://schemas.microsoft.com/office/drawing/2014/main" id="{AB7A64F1-F1F0-4466-99D6-075679B4A1DB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1" name="Inspireren">
                  <a:extLst>
                    <a:ext uri="{FF2B5EF4-FFF2-40B4-BE49-F238E27FC236}">
                      <a16:creationId xmlns:a16="http://schemas.microsoft.com/office/drawing/2014/main" id="{EAC53B8A-6BBF-48CE-AC08-AF31FE6FB2AC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3" name="Freeform 12">
                    <a:extLst>
                      <a:ext uri="{FF2B5EF4-FFF2-40B4-BE49-F238E27FC236}">
                        <a16:creationId xmlns:a16="http://schemas.microsoft.com/office/drawing/2014/main" id="{2D193CA7-EC2D-4FF7-943A-5D627A29F245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3">
                    <a:extLst>
                      <a:ext uri="{FF2B5EF4-FFF2-40B4-BE49-F238E27FC236}">
                        <a16:creationId xmlns:a16="http://schemas.microsoft.com/office/drawing/2014/main" id="{9724096F-86CC-44B1-9AF1-36E70ADCF26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5" name="Freeform 14">
                    <a:extLst>
                      <a:ext uri="{FF2B5EF4-FFF2-40B4-BE49-F238E27FC236}">
                        <a16:creationId xmlns:a16="http://schemas.microsoft.com/office/drawing/2014/main" id="{78C28CA1-209A-47C5-A6A4-9C9BD99CCF19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2" name="Tekstvak 141">
                  <a:extLst>
                    <a:ext uri="{FF2B5EF4-FFF2-40B4-BE49-F238E27FC236}">
                      <a16:creationId xmlns:a16="http://schemas.microsoft.com/office/drawing/2014/main" id="{0ECF620F-A770-4528-BFF8-0DD86B5DEEC4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4" name="Ovaal 83">
                <a:extLst>
                  <a:ext uri="{FF2B5EF4-FFF2-40B4-BE49-F238E27FC236}">
                    <a16:creationId xmlns:a16="http://schemas.microsoft.com/office/drawing/2014/main" id="{F63F2E5D-131A-4B4E-B58E-AB836F09B395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5" name="Rechthoek 84">
                <a:extLst>
                  <a:ext uri="{FF2B5EF4-FFF2-40B4-BE49-F238E27FC236}">
                    <a16:creationId xmlns:a16="http://schemas.microsoft.com/office/drawing/2014/main" id="{871CC3F7-49F3-43E6-A6D8-84C8649B90C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6" name="Groep 85">
                <a:extLst>
                  <a:ext uri="{FF2B5EF4-FFF2-40B4-BE49-F238E27FC236}">
                    <a16:creationId xmlns:a16="http://schemas.microsoft.com/office/drawing/2014/main" id="{1DBE2018-A9F9-4E2C-B455-381EA796478B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68BEC7F8-89D5-4569-8F04-BC669BF67FE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2" name="Groep 131">
                    <a:extLst>
                      <a:ext uri="{FF2B5EF4-FFF2-40B4-BE49-F238E27FC236}">
                        <a16:creationId xmlns:a16="http://schemas.microsoft.com/office/drawing/2014/main" id="{F79B383E-68F4-4FC1-842B-1DB79845FBC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4" name="Groep 133">
                      <a:extLst>
                        <a:ext uri="{FF2B5EF4-FFF2-40B4-BE49-F238E27FC236}">
                          <a16:creationId xmlns:a16="http://schemas.microsoft.com/office/drawing/2014/main" id="{21751720-A8D5-49D9-AA36-2BC9990CD5A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7A7C516F-DA98-4002-AECE-2446EDF02F8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7D076904-1524-4338-AD9D-2BED5619158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2EF4C9AD-F8E2-4340-992A-9CE229010A7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9" name="Rechte verbindingslijn 138">
                        <a:extLst>
                          <a:ext uri="{FF2B5EF4-FFF2-40B4-BE49-F238E27FC236}">
                            <a16:creationId xmlns:a16="http://schemas.microsoft.com/office/drawing/2014/main" id="{497AA2E1-FC94-43A2-A468-CAF8027AF14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40" name="Rechthoek 139">
                        <a:extLst>
                          <a:ext uri="{FF2B5EF4-FFF2-40B4-BE49-F238E27FC236}">
                            <a16:creationId xmlns:a16="http://schemas.microsoft.com/office/drawing/2014/main" id="{748411DF-E6D7-4EB0-B809-373502FD22D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5" name="Vrije vorm: vorm 134">
                      <a:extLst>
                        <a:ext uri="{FF2B5EF4-FFF2-40B4-BE49-F238E27FC236}">
                          <a16:creationId xmlns:a16="http://schemas.microsoft.com/office/drawing/2014/main" id="{3CA0B7F7-99F1-41AB-BC16-FCA3EE0D291E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3" name="Tekstvak 132">
                    <a:extLst>
                      <a:ext uri="{FF2B5EF4-FFF2-40B4-BE49-F238E27FC236}">
                        <a16:creationId xmlns:a16="http://schemas.microsoft.com/office/drawing/2014/main" id="{95C07005-3E72-4D97-9E17-C6476F06444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25BEE3A3-D03D-464D-A7B0-3A12B62ED005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3EE314D-38D0-4F59-9F15-B38FE61E88E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10CEBBAC-1DA3-4BBD-A312-35FC7E0FC8F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5" name="Groep 124">
                      <a:extLst>
                        <a:ext uri="{FF2B5EF4-FFF2-40B4-BE49-F238E27FC236}">
                          <a16:creationId xmlns:a16="http://schemas.microsoft.com/office/drawing/2014/main" id="{81B50E88-6C06-4B6E-B67C-A49E23A751FF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D4E46AD6-50A7-4C5F-9449-583E4700E30C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5DE3FD35-3626-4A42-9A1D-442B4A13B91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518742D8-DAFD-4FE0-8809-8D484FF25D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0" name="Rechte verbindingslijn 129">
                        <a:extLst>
                          <a:ext uri="{FF2B5EF4-FFF2-40B4-BE49-F238E27FC236}">
                            <a16:creationId xmlns:a16="http://schemas.microsoft.com/office/drawing/2014/main" id="{BD5C4F9E-F341-4A46-B8CA-077CAF4643F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1" name="Rechthoek 130">
                        <a:extLst>
                          <a:ext uri="{FF2B5EF4-FFF2-40B4-BE49-F238E27FC236}">
                            <a16:creationId xmlns:a16="http://schemas.microsoft.com/office/drawing/2014/main" id="{7E639300-5114-4B69-84C7-AB10770E2B9D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6" name="Pijl: rechts 125">
                      <a:extLst>
                        <a:ext uri="{FF2B5EF4-FFF2-40B4-BE49-F238E27FC236}">
                          <a16:creationId xmlns:a16="http://schemas.microsoft.com/office/drawing/2014/main" id="{3196134B-0677-43A8-8BEB-7A51DB5170B4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3" name="Tekstvak 122">
                    <a:extLst>
                      <a:ext uri="{FF2B5EF4-FFF2-40B4-BE49-F238E27FC236}">
                        <a16:creationId xmlns:a16="http://schemas.microsoft.com/office/drawing/2014/main" id="{96026ECE-7639-493A-8486-65B83027288D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866540BC-127F-4EB8-947C-AD4C17C1DDD6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2" name="Groep 111">
                    <a:extLst>
                      <a:ext uri="{FF2B5EF4-FFF2-40B4-BE49-F238E27FC236}">
                        <a16:creationId xmlns:a16="http://schemas.microsoft.com/office/drawing/2014/main" id="{0794F50A-DBB3-40B3-B09D-017E16DB2951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4" name="Rechthoek 113">
                      <a:extLst>
                        <a:ext uri="{FF2B5EF4-FFF2-40B4-BE49-F238E27FC236}">
                          <a16:creationId xmlns:a16="http://schemas.microsoft.com/office/drawing/2014/main" id="{2FCF07AC-737D-4F22-BEE3-53E65698939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5" name="Groep 114">
                      <a:extLst>
                        <a:ext uri="{FF2B5EF4-FFF2-40B4-BE49-F238E27FC236}">
                          <a16:creationId xmlns:a16="http://schemas.microsoft.com/office/drawing/2014/main" id="{21084077-B42F-4BA0-9188-EA8D98EC22DC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BC737165-3C33-4DF3-A319-4A57BA51B5F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D6BF3451-2FE8-4ADC-9C14-9E444A995E9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FF9971B0-C35D-46BA-9688-E190548E35A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0" name="Rechte verbindingslijn 119">
                        <a:extLst>
                          <a:ext uri="{FF2B5EF4-FFF2-40B4-BE49-F238E27FC236}">
                            <a16:creationId xmlns:a16="http://schemas.microsoft.com/office/drawing/2014/main" id="{D8CB82A6-21B0-4343-8CFF-A8F00F3F163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1" name="Rechthoek 120">
                        <a:extLst>
                          <a:ext uri="{FF2B5EF4-FFF2-40B4-BE49-F238E27FC236}">
                            <a16:creationId xmlns:a16="http://schemas.microsoft.com/office/drawing/2014/main" id="{ED1DBBC8-0E13-4E20-8E17-4651DFD57FC2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6" name="Pijl: rechts 115">
                      <a:extLst>
                        <a:ext uri="{FF2B5EF4-FFF2-40B4-BE49-F238E27FC236}">
                          <a16:creationId xmlns:a16="http://schemas.microsoft.com/office/drawing/2014/main" id="{725495E8-9E52-4E8A-8B8F-168CB505207C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3" name="Tekstvak 112">
                    <a:extLst>
                      <a:ext uri="{FF2B5EF4-FFF2-40B4-BE49-F238E27FC236}">
                        <a16:creationId xmlns:a16="http://schemas.microsoft.com/office/drawing/2014/main" id="{279615FE-0CBC-44AD-B8DD-A7138BD2D8D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83BA8E5E-B538-4C95-A2DD-D9F92705BE51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2" name="Groep 101">
                    <a:extLst>
                      <a:ext uri="{FF2B5EF4-FFF2-40B4-BE49-F238E27FC236}">
                        <a16:creationId xmlns:a16="http://schemas.microsoft.com/office/drawing/2014/main" id="{6BD5B183-B3A7-4F35-A697-B534B4538FFE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4" name="Rechthoek 103">
                      <a:extLst>
                        <a:ext uri="{FF2B5EF4-FFF2-40B4-BE49-F238E27FC236}">
                          <a16:creationId xmlns:a16="http://schemas.microsoft.com/office/drawing/2014/main" id="{A5E0D8E5-0A8D-49CE-AC86-6F2E62F41CD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5" name="Groep 104">
                      <a:extLst>
                        <a:ext uri="{FF2B5EF4-FFF2-40B4-BE49-F238E27FC236}">
                          <a16:creationId xmlns:a16="http://schemas.microsoft.com/office/drawing/2014/main" id="{264E8E96-E304-4F20-94E6-09C2EF22A216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F4EA88E6-3F19-4161-821A-145EA0539E1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3317CA35-3675-44FB-9EB3-022EF0A07FA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ED86C378-9232-4CB7-BF60-A2730C2B29E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0" name="Rechte verbindingslijn 109">
                        <a:extLst>
                          <a:ext uri="{FF2B5EF4-FFF2-40B4-BE49-F238E27FC236}">
                            <a16:creationId xmlns:a16="http://schemas.microsoft.com/office/drawing/2014/main" id="{7285827F-A0DC-48F7-9ECE-CB52688651D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1" name="Rechthoek 110">
                        <a:extLst>
                          <a:ext uri="{FF2B5EF4-FFF2-40B4-BE49-F238E27FC236}">
                            <a16:creationId xmlns:a16="http://schemas.microsoft.com/office/drawing/2014/main" id="{7CEC878D-F72E-4CDA-9A98-8560BF1BF8A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6" name="Pijl: rechts 105">
                      <a:extLst>
                        <a:ext uri="{FF2B5EF4-FFF2-40B4-BE49-F238E27FC236}">
                          <a16:creationId xmlns:a16="http://schemas.microsoft.com/office/drawing/2014/main" id="{55D8B196-4392-43C1-B835-2C7FAC66204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3" name="Tekstvak 102">
                    <a:extLst>
                      <a:ext uri="{FF2B5EF4-FFF2-40B4-BE49-F238E27FC236}">
                        <a16:creationId xmlns:a16="http://schemas.microsoft.com/office/drawing/2014/main" id="{7B48CCDD-08E7-478F-932E-D7419C57F68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1" name="Groep 90">
                  <a:extLst>
                    <a:ext uri="{FF2B5EF4-FFF2-40B4-BE49-F238E27FC236}">
                      <a16:creationId xmlns:a16="http://schemas.microsoft.com/office/drawing/2014/main" id="{95805DB8-6B56-412A-9F8A-8D85F0E024AC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2" name="Groep 91">
                    <a:extLst>
                      <a:ext uri="{FF2B5EF4-FFF2-40B4-BE49-F238E27FC236}">
                        <a16:creationId xmlns:a16="http://schemas.microsoft.com/office/drawing/2014/main" id="{E004B266-ABB4-4A9E-97B2-AD1E3533C038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4" name="Rechthoek 93">
                      <a:extLst>
                        <a:ext uri="{FF2B5EF4-FFF2-40B4-BE49-F238E27FC236}">
                          <a16:creationId xmlns:a16="http://schemas.microsoft.com/office/drawing/2014/main" id="{C159277A-574F-45DC-88DF-0393D815A40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5" name="Groep 94">
                      <a:extLst>
                        <a:ext uri="{FF2B5EF4-FFF2-40B4-BE49-F238E27FC236}">
                          <a16:creationId xmlns:a16="http://schemas.microsoft.com/office/drawing/2014/main" id="{0B0AE0AE-5A84-45F4-8330-866C6315064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B6EAC71C-19CA-49F3-800B-A830906F17CA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142BD91A-EC90-4047-B31C-94061828EB5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090520EF-0DB1-45C2-93DC-62E9D4FC5055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0" name="Rechte verbindingslijn 99">
                        <a:extLst>
                          <a:ext uri="{FF2B5EF4-FFF2-40B4-BE49-F238E27FC236}">
                            <a16:creationId xmlns:a16="http://schemas.microsoft.com/office/drawing/2014/main" id="{FD8A9D15-A456-4E6B-BA38-2DF4C557367F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1" name="Rechthoek 100">
                        <a:extLst>
                          <a:ext uri="{FF2B5EF4-FFF2-40B4-BE49-F238E27FC236}">
                            <a16:creationId xmlns:a16="http://schemas.microsoft.com/office/drawing/2014/main" id="{D0662D6A-63FC-42FD-93F6-EDEC3197BBE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6" name="Pijl: rechts 95">
                      <a:extLst>
                        <a:ext uri="{FF2B5EF4-FFF2-40B4-BE49-F238E27FC236}">
                          <a16:creationId xmlns:a16="http://schemas.microsoft.com/office/drawing/2014/main" id="{FCB6806E-E5B5-42B0-84F2-8BFDDC6DC50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3" name="Tekstvak 92">
                    <a:extLst>
                      <a:ext uri="{FF2B5EF4-FFF2-40B4-BE49-F238E27FC236}">
                        <a16:creationId xmlns:a16="http://schemas.microsoft.com/office/drawing/2014/main" id="{8E998250-EB3E-41F9-A269-93D139704E5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9" name="table">
            <a:extLst>
              <a:ext uri="{FF2B5EF4-FFF2-40B4-BE49-F238E27FC236}">
                <a16:creationId xmlns:a16="http://schemas.microsoft.com/office/drawing/2014/main" id="{920780BD-10EB-4BDE-89F0-6A25F5179E6C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6276001" y="1484313"/>
            <a:ext cx="4957151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A6534AD-4FFF-4739-8B23-E77B09EBC8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72" name="Tijdelijke aanduiding voor tekst 8">
            <a:extLst>
              <a:ext uri="{FF2B5EF4-FFF2-40B4-BE49-F238E27FC236}">
                <a16:creationId xmlns:a16="http://schemas.microsoft.com/office/drawing/2014/main" id="{3B22C513-D60C-4BE4-9F28-3500612F01B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483856"/>
            <a:ext cx="4918420" cy="4727575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73" name="INSTRUCTION">
            <a:extLst>
              <a:ext uri="{FF2B5EF4-FFF2-40B4-BE49-F238E27FC236}">
                <a16:creationId xmlns:a16="http://schemas.microsoft.com/office/drawing/2014/main" id="{D3B1B348-6B20-46A8-8286-5865FCA61C27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74" name="Rechthoek 173">
              <a:extLst>
                <a:ext uri="{FF2B5EF4-FFF2-40B4-BE49-F238E27FC236}">
                  <a16:creationId xmlns:a16="http://schemas.microsoft.com/office/drawing/2014/main" id="{4D0227F3-BB61-45CE-AAB0-E1ACBB82196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75" name="Ovaal 174">
              <a:extLst>
                <a:ext uri="{FF2B5EF4-FFF2-40B4-BE49-F238E27FC236}">
                  <a16:creationId xmlns:a16="http://schemas.microsoft.com/office/drawing/2014/main" id="{7EB55B7A-D972-4470-9AFB-DAB0DDF1B8D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76" name="Rechthoek 175">
              <a:extLst>
                <a:ext uri="{FF2B5EF4-FFF2-40B4-BE49-F238E27FC236}">
                  <a16:creationId xmlns:a16="http://schemas.microsoft.com/office/drawing/2014/main" id="{145607ED-A00C-4C29-9CF6-303EC41B7C8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7" name="Groep 176">
              <a:extLst>
                <a:ext uri="{FF2B5EF4-FFF2-40B4-BE49-F238E27FC236}">
                  <a16:creationId xmlns:a16="http://schemas.microsoft.com/office/drawing/2014/main" id="{1914BBE4-2A6C-467E-B7F9-2BDE8678DF6F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31" name="Rechthoek 230">
                <a:extLst>
                  <a:ext uri="{FF2B5EF4-FFF2-40B4-BE49-F238E27FC236}">
                    <a16:creationId xmlns:a16="http://schemas.microsoft.com/office/drawing/2014/main" id="{F4D0BE37-E1EB-4232-BD66-6C8398AE180A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2" name="Ovaal 231">
                <a:extLst>
                  <a:ext uri="{FF2B5EF4-FFF2-40B4-BE49-F238E27FC236}">
                    <a16:creationId xmlns:a16="http://schemas.microsoft.com/office/drawing/2014/main" id="{BF61452F-A5CB-4686-9F57-8C29D6A4C30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3" name="Vrije vorm: vorm 232">
                <a:extLst>
                  <a:ext uri="{FF2B5EF4-FFF2-40B4-BE49-F238E27FC236}">
                    <a16:creationId xmlns:a16="http://schemas.microsoft.com/office/drawing/2014/main" id="{C3F6E76E-4125-4ED6-B9E0-B468E8E9952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34" name="Rechthoek: afgeronde hoeken 233">
                <a:extLst>
                  <a:ext uri="{FF2B5EF4-FFF2-40B4-BE49-F238E27FC236}">
                    <a16:creationId xmlns:a16="http://schemas.microsoft.com/office/drawing/2014/main" id="{128C36A4-5B83-4799-BBC0-231E63464C6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35" name="Rechte verbindingslijn 234">
                <a:extLst>
                  <a:ext uri="{FF2B5EF4-FFF2-40B4-BE49-F238E27FC236}">
                    <a16:creationId xmlns:a16="http://schemas.microsoft.com/office/drawing/2014/main" id="{4E271744-329E-4A46-AFE6-D52F5B5C361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36" name="Rechte verbindingslijn 235">
                <a:extLst>
                  <a:ext uri="{FF2B5EF4-FFF2-40B4-BE49-F238E27FC236}">
                    <a16:creationId xmlns:a16="http://schemas.microsoft.com/office/drawing/2014/main" id="{53390C21-0939-4F28-AF08-EE2EBEFED8E4}"/>
                  </a:ext>
                </a:extLst>
              </p:cNvPr>
              <p:cNvCxnSpPr>
                <a:cxnSpLocks/>
                <a:stCxn id="2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78" name="Ovaal 177">
              <a:extLst>
                <a:ext uri="{FF2B5EF4-FFF2-40B4-BE49-F238E27FC236}">
                  <a16:creationId xmlns:a16="http://schemas.microsoft.com/office/drawing/2014/main" id="{E27ADEAD-A88F-4EAA-BA8D-9A8112E1EDE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79" name="Rechthoek 178">
              <a:extLst>
                <a:ext uri="{FF2B5EF4-FFF2-40B4-BE49-F238E27FC236}">
                  <a16:creationId xmlns:a16="http://schemas.microsoft.com/office/drawing/2014/main" id="{2A62A014-E447-4C8D-824F-C97F55E735B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0" name="Groep 179">
              <a:extLst>
                <a:ext uri="{FF2B5EF4-FFF2-40B4-BE49-F238E27FC236}">
                  <a16:creationId xmlns:a16="http://schemas.microsoft.com/office/drawing/2014/main" id="{5F9A9498-49FB-4235-B725-8C0F31193BC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28" name="Rechthoek 227">
                <a:extLst>
                  <a:ext uri="{FF2B5EF4-FFF2-40B4-BE49-F238E27FC236}">
                    <a16:creationId xmlns:a16="http://schemas.microsoft.com/office/drawing/2014/main" id="{26E9F9F8-05B5-4C43-A269-4B43B832096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29" name="Rechte verbindingslijn 228">
                <a:extLst>
                  <a:ext uri="{FF2B5EF4-FFF2-40B4-BE49-F238E27FC236}">
                    <a16:creationId xmlns:a16="http://schemas.microsoft.com/office/drawing/2014/main" id="{FB151280-3510-41E0-A16D-2B496DFBF46D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30" name="Gelijkbenige driehoek 229">
                <a:extLst>
                  <a:ext uri="{FF2B5EF4-FFF2-40B4-BE49-F238E27FC236}">
                    <a16:creationId xmlns:a16="http://schemas.microsoft.com/office/drawing/2014/main" id="{12626112-C709-44A5-81FA-50210325688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1" name="Ovaal 180">
              <a:extLst>
                <a:ext uri="{FF2B5EF4-FFF2-40B4-BE49-F238E27FC236}">
                  <a16:creationId xmlns:a16="http://schemas.microsoft.com/office/drawing/2014/main" id="{E65FB139-9678-4987-AE7F-7B18B45E80A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2" name="Rechthoek 181">
              <a:extLst>
                <a:ext uri="{FF2B5EF4-FFF2-40B4-BE49-F238E27FC236}">
                  <a16:creationId xmlns:a16="http://schemas.microsoft.com/office/drawing/2014/main" id="{50D48890-594D-4011-B4D1-FD030F897F5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3" name="Groep 182">
              <a:extLst>
                <a:ext uri="{FF2B5EF4-FFF2-40B4-BE49-F238E27FC236}">
                  <a16:creationId xmlns:a16="http://schemas.microsoft.com/office/drawing/2014/main" id="{55C41831-42B5-46BD-9DEB-91B393DBDF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12" name="Groep 211">
                <a:extLst>
                  <a:ext uri="{FF2B5EF4-FFF2-40B4-BE49-F238E27FC236}">
                    <a16:creationId xmlns:a16="http://schemas.microsoft.com/office/drawing/2014/main" id="{858C3EDC-833B-45F4-805A-FB337A4DEC2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15" name="Groep 214">
                  <a:extLst>
                    <a:ext uri="{FF2B5EF4-FFF2-40B4-BE49-F238E27FC236}">
                      <a16:creationId xmlns:a16="http://schemas.microsoft.com/office/drawing/2014/main" id="{33649456-E185-4D92-AD2E-43DC07489F9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22" name="Groep 221">
                    <a:extLst>
                      <a:ext uri="{FF2B5EF4-FFF2-40B4-BE49-F238E27FC236}">
                        <a16:creationId xmlns:a16="http://schemas.microsoft.com/office/drawing/2014/main" id="{BDFC61DC-CD78-4C26-87BA-05BC7D52EAEB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25" name="Rechthoek 224">
                      <a:extLst>
                        <a:ext uri="{FF2B5EF4-FFF2-40B4-BE49-F238E27FC236}">
                          <a16:creationId xmlns:a16="http://schemas.microsoft.com/office/drawing/2014/main" id="{98D76311-C336-4A3B-A349-0E14198E51F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6" name="Rechthoek 225">
                      <a:extLst>
                        <a:ext uri="{FF2B5EF4-FFF2-40B4-BE49-F238E27FC236}">
                          <a16:creationId xmlns:a16="http://schemas.microsoft.com/office/drawing/2014/main" id="{8CFCD13C-433D-4323-8C53-A2CEC4DF9D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27" name="Ovaal 226">
                      <a:extLst>
                        <a:ext uri="{FF2B5EF4-FFF2-40B4-BE49-F238E27FC236}">
                          <a16:creationId xmlns:a16="http://schemas.microsoft.com/office/drawing/2014/main" id="{2F915DFA-B6CD-4E59-B28B-79E1A05C76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23" name="Afbeelding 222">
                    <a:extLst>
                      <a:ext uri="{FF2B5EF4-FFF2-40B4-BE49-F238E27FC236}">
                        <a16:creationId xmlns:a16="http://schemas.microsoft.com/office/drawing/2014/main" id="{DB76AF7D-5B51-4200-9436-6D5788A212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24" name="Afbeelding 223">
                    <a:extLst>
                      <a:ext uri="{FF2B5EF4-FFF2-40B4-BE49-F238E27FC236}">
                        <a16:creationId xmlns:a16="http://schemas.microsoft.com/office/drawing/2014/main" id="{3CDB9638-2E7A-4F4E-B5E1-59DB7F61900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16" name="Groep 215">
                  <a:extLst>
                    <a:ext uri="{FF2B5EF4-FFF2-40B4-BE49-F238E27FC236}">
                      <a16:creationId xmlns:a16="http://schemas.microsoft.com/office/drawing/2014/main" id="{7596BE6B-012B-4466-B1AE-8A8B069B23C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20" name="Rechthoek 219">
                    <a:extLst>
                      <a:ext uri="{FF2B5EF4-FFF2-40B4-BE49-F238E27FC236}">
                        <a16:creationId xmlns:a16="http://schemas.microsoft.com/office/drawing/2014/main" id="{0404197E-AFC3-4DE9-8D51-7E6DC58920F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21" name="Rechthoek 220">
                    <a:extLst>
                      <a:ext uri="{FF2B5EF4-FFF2-40B4-BE49-F238E27FC236}">
                        <a16:creationId xmlns:a16="http://schemas.microsoft.com/office/drawing/2014/main" id="{3764DDE7-C489-4540-9143-9A3573BE8F9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17" name="Groep 216">
                  <a:extLst>
                    <a:ext uri="{FF2B5EF4-FFF2-40B4-BE49-F238E27FC236}">
                      <a16:creationId xmlns:a16="http://schemas.microsoft.com/office/drawing/2014/main" id="{749E90D0-647E-471F-ADF5-5051931BD8F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18" name="Rechthoek 217">
                    <a:extLst>
                      <a:ext uri="{FF2B5EF4-FFF2-40B4-BE49-F238E27FC236}">
                        <a16:creationId xmlns:a16="http://schemas.microsoft.com/office/drawing/2014/main" id="{3B7AFDF0-AFA6-4302-9F90-75F18044D4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19" name="Rechthoek 218">
                    <a:extLst>
                      <a:ext uri="{FF2B5EF4-FFF2-40B4-BE49-F238E27FC236}">
                        <a16:creationId xmlns:a16="http://schemas.microsoft.com/office/drawing/2014/main" id="{47059630-9009-4B90-9EFD-118DAC7F898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13" name="Rechthoek 212">
                <a:extLst>
                  <a:ext uri="{FF2B5EF4-FFF2-40B4-BE49-F238E27FC236}">
                    <a16:creationId xmlns:a16="http://schemas.microsoft.com/office/drawing/2014/main" id="{7B00215D-5F33-4F31-A4F5-D52D4C084743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14" name="Gelijkbenige driehoek 213">
                <a:extLst>
                  <a:ext uri="{FF2B5EF4-FFF2-40B4-BE49-F238E27FC236}">
                    <a16:creationId xmlns:a16="http://schemas.microsoft.com/office/drawing/2014/main" id="{C5674755-C75F-4F3C-BD8F-A1D566B84268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4" name="Ovaal 183">
              <a:extLst>
                <a:ext uri="{FF2B5EF4-FFF2-40B4-BE49-F238E27FC236}">
                  <a16:creationId xmlns:a16="http://schemas.microsoft.com/office/drawing/2014/main" id="{BF7636C8-473C-47A9-843B-1E1C626B8691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85" name="Rechthoek 184">
              <a:extLst>
                <a:ext uri="{FF2B5EF4-FFF2-40B4-BE49-F238E27FC236}">
                  <a16:creationId xmlns:a16="http://schemas.microsoft.com/office/drawing/2014/main" id="{11FEC90A-6B80-4AFF-8C0E-9D3C3198412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6" name="Groep 185">
              <a:extLst>
                <a:ext uri="{FF2B5EF4-FFF2-40B4-BE49-F238E27FC236}">
                  <a16:creationId xmlns:a16="http://schemas.microsoft.com/office/drawing/2014/main" id="{E7D434B9-CC79-41ED-9400-3FDCE31F816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97" name="Rechthoek 196">
                <a:extLst>
                  <a:ext uri="{FF2B5EF4-FFF2-40B4-BE49-F238E27FC236}">
                    <a16:creationId xmlns:a16="http://schemas.microsoft.com/office/drawing/2014/main" id="{69F5D066-3D38-4AE4-8166-FBFF17AF7B6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8" name="Rechthoek 197">
                <a:extLst>
                  <a:ext uri="{FF2B5EF4-FFF2-40B4-BE49-F238E27FC236}">
                    <a16:creationId xmlns:a16="http://schemas.microsoft.com/office/drawing/2014/main" id="{5000A127-1F88-4907-94D3-9081336BB6F0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9" name="Tekstvak 198">
                <a:extLst>
                  <a:ext uri="{FF2B5EF4-FFF2-40B4-BE49-F238E27FC236}">
                    <a16:creationId xmlns:a16="http://schemas.microsoft.com/office/drawing/2014/main" id="{A80D73C4-772A-4BBD-B26E-C33C12F606D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00" name="Tekstvak 199">
                <a:extLst>
                  <a:ext uri="{FF2B5EF4-FFF2-40B4-BE49-F238E27FC236}">
                    <a16:creationId xmlns:a16="http://schemas.microsoft.com/office/drawing/2014/main" id="{FB25B3F3-0DD7-45A0-A58F-D6CCC7726191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01" name="Vrije vorm: vorm 200">
                <a:extLst>
                  <a:ext uri="{FF2B5EF4-FFF2-40B4-BE49-F238E27FC236}">
                    <a16:creationId xmlns:a16="http://schemas.microsoft.com/office/drawing/2014/main" id="{62C8F3C3-766D-445E-848E-79D0D89D631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02" name="Groep 201">
                <a:extLst>
                  <a:ext uri="{FF2B5EF4-FFF2-40B4-BE49-F238E27FC236}">
                    <a16:creationId xmlns:a16="http://schemas.microsoft.com/office/drawing/2014/main" id="{601AA4C1-F32A-4805-82FF-1B213D62E43A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08" name="Rechthoek 207">
                  <a:extLst>
                    <a:ext uri="{FF2B5EF4-FFF2-40B4-BE49-F238E27FC236}">
                      <a16:creationId xmlns:a16="http://schemas.microsoft.com/office/drawing/2014/main" id="{ACCB25D9-A197-4C3D-B784-01CC471B7BE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9" name="Rechthoek 47">
                  <a:extLst>
                    <a:ext uri="{FF2B5EF4-FFF2-40B4-BE49-F238E27FC236}">
                      <a16:creationId xmlns:a16="http://schemas.microsoft.com/office/drawing/2014/main" id="{7378A472-BD2C-47AB-8C96-6C6E9F36305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0" name="Rechthoek 47">
                  <a:extLst>
                    <a:ext uri="{FF2B5EF4-FFF2-40B4-BE49-F238E27FC236}">
                      <a16:creationId xmlns:a16="http://schemas.microsoft.com/office/drawing/2014/main" id="{F3886E6D-81BB-4B22-A055-A39394EAB561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11" name="Koorde 210">
                  <a:extLst>
                    <a:ext uri="{FF2B5EF4-FFF2-40B4-BE49-F238E27FC236}">
                      <a16:creationId xmlns:a16="http://schemas.microsoft.com/office/drawing/2014/main" id="{66B327A3-8184-4663-AC0B-034D7C4F9DC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03" name="Groep 202">
                <a:extLst>
                  <a:ext uri="{FF2B5EF4-FFF2-40B4-BE49-F238E27FC236}">
                    <a16:creationId xmlns:a16="http://schemas.microsoft.com/office/drawing/2014/main" id="{D2CD26C8-F31B-4FF4-ADD2-6AF4BEB56F9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04" name="Rechthoek 203">
                  <a:extLst>
                    <a:ext uri="{FF2B5EF4-FFF2-40B4-BE49-F238E27FC236}">
                      <a16:creationId xmlns:a16="http://schemas.microsoft.com/office/drawing/2014/main" id="{40EF2DD3-6ECE-4115-8698-9886C51B105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5" name="Rechthoek 204">
                  <a:extLst>
                    <a:ext uri="{FF2B5EF4-FFF2-40B4-BE49-F238E27FC236}">
                      <a16:creationId xmlns:a16="http://schemas.microsoft.com/office/drawing/2014/main" id="{6B3D382F-5324-478B-9C10-61AB6225E58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6" name="Ovaal 205">
                  <a:extLst>
                    <a:ext uri="{FF2B5EF4-FFF2-40B4-BE49-F238E27FC236}">
                      <a16:creationId xmlns:a16="http://schemas.microsoft.com/office/drawing/2014/main" id="{62C94B47-FF8D-48D7-8A82-2235AB3ADD38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07" name="Rechthoek 47">
                  <a:extLst>
                    <a:ext uri="{FF2B5EF4-FFF2-40B4-BE49-F238E27FC236}">
                      <a16:creationId xmlns:a16="http://schemas.microsoft.com/office/drawing/2014/main" id="{17D1AC86-0FB6-45C5-9936-857B38D004C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87" name="Rechthoek 186">
              <a:extLst>
                <a:ext uri="{FF2B5EF4-FFF2-40B4-BE49-F238E27FC236}">
                  <a16:creationId xmlns:a16="http://schemas.microsoft.com/office/drawing/2014/main" id="{409EC368-288E-4AEF-A3C9-F713E49B656C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88" name="ICOON_info">
              <a:extLst>
                <a:ext uri="{FF2B5EF4-FFF2-40B4-BE49-F238E27FC236}">
                  <a16:creationId xmlns:a16="http://schemas.microsoft.com/office/drawing/2014/main" id="{2611038F-AEC6-43C1-A553-9EDCDFDAEA1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95" name="Ovaal 194">
                <a:extLst>
                  <a:ext uri="{FF2B5EF4-FFF2-40B4-BE49-F238E27FC236}">
                    <a16:creationId xmlns:a16="http://schemas.microsoft.com/office/drawing/2014/main" id="{3BF29795-4FCB-469E-AB31-B12BA5628BC8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96" name="Graphic 163" descr="Informatie">
                <a:extLst>
                  <a:ext uri="{FF2B5EF4-FFF2-40B4-BE49-F238E27FC236}">
                    <a16:creationId xmlns:a16="http://schemas.microsoft.com/office/drawing/2014/main" id="{06AA8B41-C6DE-4F10-9758-40220F3A9F29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89" name="Groep 188">
              <a:extLst>
                <a:ext uri="{FF2B5EF4-FFF2-40B4-BE49-F238E27FC236}">
                  <a16:creationId xmlns:a16="http://schemas.microsoft.com/office/drawing/2014/main" id="{984E3231-2CE3-4614-B064-8A2A01443F4A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90" name="Inspireren">
                <a:extLst>
                  <a:ext uri="{FF2B5EF4-FFF2-40B4-BE49-F238E27FC236}">
                    <a16:creationId xmlns:a16="http://schemas.microsoft.com/office/drawing/2014/main" id="{4DFCF2A9-BF37-4036-9B4A-37AB03303B3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92" name="Freeform 12">
                  <a:extLst>
                    <a:ext uri="{FF2B5EF4-FFF2-40B4-BE49-F238E27FC236}">
                      <a16:creationId xmlns:a16="http://schemas.microsoft.com/office/drawing/2014/main" id="{E9A25B2A-6A40-4083-AA51-3C8DE37679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3" name="Freeform 13">
                  <a:extLst>
                    <a:ext uri="{FF2B5EF4-FFF2-40B4-BE49-F238E27FC236}">
                      <a16:creationId xmlns:a16="http://schemas.microsoft.com/office/drawing/2014/main" id="{0D8FCF0F-A652-4355-A2BD-7C367BD875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94" name="Freeform 14">
                  <a:extLst>
                    <a:ext uri="{FF2B5EF4-FFF2-40B4-BE49-F238E27FC236}">
                      <a16:creationId xmlns:a16="http://schemas.microsoft.com/office/drawing/2014/main" id="{9E7D1E58-FF40-4023-A996-F09D932D71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91" name="Tekstvak 190">
                <a:extLst>
                  <a:ext uri="{FF2B5EF4-FFF2-40B4-BE49-F238E27FC236}">
                    <a16:creationId xmlns:a16="http://schemas.microsoft.com/office/drawing/2014/main" id="{FFC72D95-B14D-41CC-B56F-672983159EE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37" name="INSTRUCTION">
            <a:extLst>
              <a:ext uri="{FF2B5EF4-FFF2-40B4-BE49-F238E27FC236}">
                <a16:creationId xmlns:a16="http://schemas.microsoft.com/office/drawing/2014/main" id="{FBE5BF42-2E27-4285-B1E6-D164AFC2DD18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238" name="Rechthoek 237">
              <a:extLst>
                <a:ext uri="{FF2B5EF4-FFF2-40B4-BE49-F238E27FC236}">
                  <a16:creationId xmlns:a16="http://schemas.microsoft.com/office/drawing/2014/main" id="{D53D93EA-BE47-4EE6-ABBA-3CD12F2716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239" name="Ovaal 238">
              <a:extLst>
                <a:ext uri="{FF2B5EF4-FFF2-40B4-BE49-F238E27FC236}">
                  <a16:creationId xmlns:a16="http://schemas.microsoft.com/office/drawing/2014/main" id="{04AB3567-1BD2-4601-9B38-F187353CE444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40" name="Rechthoek 239">
              <a:extLst>
                <a:ext uri="{FF2B5EF4-FFF2-40B4-BE49-F238E27FC236}">
                  <a16:creationId xmlns:a16="http://schemas.microsoft.com/office/drawing/2014/main" id="{EF1D76F5-5F90-40BC-A03E-BF0C70709DA5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41" name="Ovaal 240">
              <a:extLst>
                <a:ext uri="{FF2B5EF4-FFF2-40B4-BE49-F238E27FC236}">
                  <a16:creationId xmlns:a16="http://schemas.microsoft.com/office/drawing/2014/main" id="{B17AD8EB-E6CE-4323-9C2F-31624E95D734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42" name="Rechthoek 241">
              <a:extLst>
                <a:ext uri="{FF2B5EF4-FFF2-40B4-BE49-F238E27FC236}">
                  <a16:creationId xmlns:a16="http://schemas.microsoft.com/office/drawing/2014/main" id="{65F85F46-FBF8-48B7-98C3-72DA2B0224CF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43" name="Rechthoek 242">
              <a:extLst>
                <a:ext uri="{FF2B5EF4-FFF2-40B4-BE49-F238E27FC236}">
                  <a16:creationId xmlns:a16="http://schemas.microsoft.com/office/drawing/2014/main" id="{7B529AAE-0A19-41DA-905E-F5D6DE53324B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44" name="Ovaal 243">
              <a:extLst>
                <a:ext uri="{FF2B5EF4-FFF2-40B4-BE49-F238E27FC236}">
                  <a16:creationId xmlns:a16="http://schemas.microsoft.com/office/drawing/2014/main" id="{215F2BFF-87BD-40DB-B8C3-19FC4F5ACFF4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5" name="Rechthoek 244">
              <a:extLst>
                <a:ext uri="{FF2B5EF4-FFF2-40B4-BE49-F238E27FC236}">
                  <a16:creationId xmlns:a16="http://schemas.microsoft.com/office/drawing/2014/main" id="{C6BB8A01-4C7C-48C1-8F1F-C0E93FA7B73E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6" name="Ovaal 245">
              <a:extLst>
                <a:ext uri="{FF2B5EF4-FFF2-40B4-BE49-F238E27FC236}">
                  <a16:creationId xmlns:a16="http://schemas.microsoft.com/office/drawing/2014/main" id="{DA4A991C-0885-4EA0-938D-13653231CDD9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47" name="Rechthoek 246">
              <a:extLst>
                <a:ext uri="{FF2B5EF4-FFF2-40B4-BE49-F238E27FC236}">
                  <a16:creationId xmlns:a16="http://schemas.microsoft.com/office/drawing/2014/main" id="{E7B9A210-BEE0-4093-A10D-7DA64666D7F3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48" name="Ovaal 247">
              <a:extLst>
                <a:ext uri="{FF2B5EF4-FFF2-40B4-BE49-F238E27FC236}">
                  <a16:creationId xmlns:a16="http://schemas.microsoft.com/office/drawing/2014/main" id="{38C9B96D-B1DB-4DE7-A59D-542405FF03BF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49" name="Rechthoek 248">
              <a:extLst>
                <a:ext uri="{FF2B5EF4-FFF2-40B4-BE49-F238E27FC236}">
                  <a16:creationId xmlns:a16="http://schemas.microsoft.com/office/drawing/2014/main" id="{885AC9FB-9491-41D7-9338-D244E108FA7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50" name="Ovaal 249">
              <a:extLst>
                <a:ext uri="{FF2B5EF4-FFF2-40B4-BE49-F238E27FC236}">
                  <a16:creationId xmlns:a16="http://schemas.microsoft.com/office/drawing/2014/main" id="{94B35F28-678E-45ED-BD30-99416042E6F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51" name="Rechthoek 250">
              <a:extLst>
                <a:ext uri="{FF2B5EF4-FFF2-40B4-BE49-F238E27FC236}">
                  <a16:creationId xmlns:a16="http://schemas.microsoft.com/office/drawing/2014/main" id="{DE1FF560-D6F9-4356-86D1-E8FF48455F96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252" name="Ovaal 251">
              <a:extLst>
                <a:ext uri="{FF2B5EF4-FFF2-40B4-BE49-F238E27FC236}">
                  <a16:creationId xmlns:a16="http://schemas.microsoft.com/office/drawing/2014/main" id="{81DA4001-2116-4DB4-A4E6-82ACAFE0FF5E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3" name="Rechthoek 252">
              <a:extLst>
                <a:ext uri="{FF2B5EF4-FFF2-40B4-BE49-F238E27FC236}">
                  <a16:creationId xmlns:a16="http://schemas.microsoft.com/office/drawing/2014/main" id="{0BFDBC79-B2FD-466C-888C-30DEC4F5987C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54" name="Ovaal 253">
              <a:extLst>
                <a:ext uri="{FF2B5EF4-FFF2-40B4-BE49-F238E27FC236}">
                  <a16:creationId xmlns:a16="http://schemas.microsoft.com/office/drawing/2014/main" id="{06AC0B60-2BA6-473E-A941-47A5520F3CC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55" name="Rechthoek 254">
              <a:extLst>
                <a:ext uri="{FF2B5EF4-FFF2-40B4-BE49-F238E27FC236}">
                  <a16:creationId xmlns:a16="http://schemas.microsoft.com/office/drawing/2014/main" id="{C8800736-0058-4B54-AA20-63544A56773D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56" name="Ovaal 255">
              <a:extLst>
                <a:ext uri="{FF2B5EF4-FFF2-40B4-BE49-F238E27FC236}">
                  <a16:creationId xmlns:a16="http://schemas.microsoft.com/office/drawing/2014/main" id="{5ACD1BD1-5CA9-4597-8BBC-3AF84615D12C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57" name="Rechthoek 256">
              <a:extLst>
                <a:ext uri="{FF2B5EF4-FFF2-40B4-BE49-F238E27FC236}">
                  <a16:creationId xmlns:a16="http://schemas.microsoft.com/office/drawing/2014/main" id="{565063BA-ECF2-4D98-9944-606D08B215AC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258" name="Rechthoek 257">
              <a:extLst>
                <a:ext uri="{FF2B5EF4-FFF2-40B4-BE49-F238E27FC236}">
                  <a16:creationId xmlns:a16="http://schemas.microsoft.com/office/drawing/2014/main" id="{53DA2CA7-6B19-49B3-978E-120B99465A9D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259" name="ICOON_info">
              <a:extLst>
                <a:ext uri="{FF2B5EF4-FFF2-40B4-BE49-F238E27FC236}">
                  <a16:creationId xmlns:a16="http://schemas.microsoft.com/office/drawing/2014/main" id="{BF2A3B02-5CFD-469F-8A7C-F9F226E29801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301" name="Ovaal 300">
                <a:extLst>
                  <a:ext uri="{FF2B5EF4-FFF2-40B4-BE49-F238E27FC236}">
                    <a16:creationId xmlns:a16="http://schemas.microsoft.com/office/drawing/2014/main" id="{867F91C9-5F0B-4C85-99AA-B10B0499F024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02" name="Graphic 163" descr="Informatie">
                <a:extLst>
                  <a:ext uri="{FF2B5EF4-FFF2-40B4-BE49-F238E27FC236}">
                    <a16:creationId xmlns:a16="http://schemas.microsoft.com/office/drawing/2014/main" id="{97459A7F-06F1-4267-B6E5-A04FD26AED4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0" name="VOORBEELD">
              <a:extLst>
                <a:ext uri="{FF2B5EF4-FFF2-40B4-BE49-F238E27FC236}">
                  <a16:creationId xmlns:a16="http://schemas.microsoft.com/office/drawing/2014/main" id="{ACC0DB11-1C0D-4758-845F-EE8BCBBCDEA1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261" name="Rechthoek 260">
                <a:extLst>
                  <a:ext uri="{FF2B5EF4-FFF2-40B4-BE49-F238E27FC236}">
                    <a16:creationId xmlns:a16="http://schemas.microsoft.com/office/drawing/2014/main" id="{2CDA9598-8DFA-486B-864C-C950F6A0AD5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262" name="Rechthoek 261">
                <a:extLst>
                  <a:ext uri="{FF2B5EF4-FFF2-40B4-BE49-F238E27FC236}">
                    <a16:creationId xmlns:a16="http://schemas.microsoft.com/office/drawing/2014/main" id="{460E481A-9328-45C7-84B5-88E45176A288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63" name="Groep 262">
                <a:extLst>
                  <a:ext uri="{FF2B5EF4-FFF2-40B4-BE49-F238E27FC236}">
                    <a16:creationId xmlns:a16="http://schemas.microsoft.com/office/drawing/2014/main" id="{65F8543D-C256-4768-ABCA-74D4803BFC5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294" name="Groep 293">
                  <a:extLst>
                    <a:ext uri="{FF2B5EF4-FFF2-40B4-BE49-F238E27FC236}">
                      <a16:creationId xmlns:a16="http://schemas.microsoft.com/office/drawing/2014/main" id="{5BBE8797-13A6-4B56-923D-AB4B6293239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96" name="Rechte verbindingslijn 295">
                    <a:extLst>
                      <a:ext uri="{FF2B5EF4-FFF2-40B4-BE49-F238E27FC236}">
                        <a16:creationId xmlns:a16="http://schemas.microsoft.com/office/drawing/2014/main" id="{F2CD7FFD-392C-41A7-92FF-91A4BBC830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7" name="Rechte verbindingslijn 296">
                    <a:extLst>
                      <a:ext uri="{FF2B5EF4-FFF2-40B4-BE49-F238E27FC236}">
                        <a16:creationId xmlns:a16="http://schemas.microsoft.com/office/drawing/2014/main" id="{CB16B17E-DE6B-48CB-989B-EB3CFB58B33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8" name="Rechte verbindingslijn 297">
                    <a:extLst>
                      <a:ext uri="{FF2B5EF4-FFF2-40B4-BE49-F238E27FC236}">
                        <a16:creationId xmlns:a16="http://schemas.microsoft.com/office/drawing/2014/main" id="{7BA53657-D795-4E76-9349-BD352E1128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9" name="Rechte verbindingslijn 298">
                    <a:extLst>
                      <a:ext uri="{FF2B5EF4-FFF2-40B4-BE49-F238E27FC236}">
                        <a16:creationId xmlns:a16="http://schemas.microsoft.com/office/drawing/2014/main" id="{B43594F8-F9DB-4A8F-8DF8-53A94271CB8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300" name="Rechte verbindingslijn 299">
                    <a:extLst>
                      <a:ext uri="{FF2B5EF4-FFF2-40B4-BE49-F238E27FC236}">
                        <a16:creationId xmlns:a16="http://schemas.microsoft.com/office/drawing/2014/main" id="{759AB3F2-96B5-4C08-A19D-7C75F109E34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95" name="Pijl: rechts 294">
                  <a:extLst>
                    <a:ext uri="{FF2B5EF4-FFF2-40B4-BE49-F238E27FC236}">
                      <a16:creationId xmlns:a16="http://schemas.microsoft.com/office/drawing/2014/main" id="{3F018179-57EB-494A-AF61-0782860A75F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64" name="Groep 263">
                <a:extLst>
                  <a:ext uri="{FF2B5EF4-FFF2-40B4-BE49-F238E27FC236}">
                    <a16:creationId xmlns:a16="http://schemas.microsoft.com/office/drawing/2014/main" id="{D5276ECA-E065-40C2-A79F-25D48CBE9F1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287" name="Groep 286">
                  <a:extLst>
                    <a:ext uri="{FF2B5EF4-FFF2-40B4-BE49-F238E27FC236}">
                      <a16:creationId xmlns:a16="http://schemas.microsoft.com/office/drawing/2014/main" id="{B45BA019-1880-4F58-AC03-5635BC3C90A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89" name="Rechte verbindingslijn 288">
                    <a:extLst>
                      <a:ext uri="{FF2B5EF4-FFF2-40B4-BE49-F238E27FC236}">
                        <a16:creationId xmlns:a16="http://schemas.microsoft.com/office/drawing/2014/main" id="{01507B32-BFAA-48B2-847E-0D723AA3EC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0" name="Rechte verbindingslijn 289">
                    <a:extLst>
                      <a:ext uri="{FF2B5EF4-FFF2-40B4-BE49-F238E27FC236}">
                        <a16:creationId xmlns:a16="http://schemas.microsoft.com/office/drawing/2014/main" id="{0419C6D0-662A-4A26-BE99-469CA30974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1" name="Rechte verbindingslijn 290">
                    <a:extLst>
                      <a:ext uri="{FF2B5EF4-FFF2-40B4-BE49-F238E27FC236}">
                        <a16:creationId xmlns:a16="http://schemas.microsoft.com/office/drawing/2014/main" id="{898A5F7E-F7B2-4F46-8307-1D110B56B62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2" name="Rechte verbindingslijn 291">
                    <a:extLst>
                      <a:ext uri="{FF2B5EF4-FFF2-40B4-BE49-F238E27FC236}">
                        <a16:creationId xmlns:a16="http://schemas.microsoft.com/office/drawing/2014/main" id="{153CB1DA-7080-4BBD-B97D-9D04F1C35A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93" name="Rechte verbindingslijn 292">
                    <a:extLst>
                      <a:ext uri="{FF2B5EF4-FFF2-40B4-BE49-F238E27FC236}">
                        <a16:creationId xmlns:a16="http://schemas.microsoft.com/office/drawing/2014/main" id="{579E877F-7FD4-46F6-A952-97E2073B23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8" name="Pijl: rechts 287">
                  <a:extLst>
                    <a:ext uri="{FF2B5EF4-FFF2-40B4-BE49-F238E27FC236}">
                      <a16:creationId xmlns:a16="http://schemas.microsoft.com/office/drawing/2014/main" id="{6C40B1DB-3F64-4C41-B9F7-E4880052FC8A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265" name="Rechte verbindingslijn 264">
                <a:extLst>
                  <a:ext uri="{FF2B5EF4-FFF2-40B4-BE49-F238E27FC236}">
                    <a16:creationId xmlns:a16="http://schemas.microsoft.com/office/drawing/2014/main" id="{3BEEBD62-66AB-453E-AC1E-D020E98B5C0F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266" name="Rechte verbindingslijn 265">
                <a:extLst>
                  <a:ext uri="{FF2B5EF4-FFF2-40B4-BE49-F238E27FC236}">
                    <a16:creationId xmlns:a16="http://schemas.microsoft.com/office/drawing/2014/main" id="{49AF381D-E48F-4B28-9149-BD4877B3FD69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267" name="Rechthoek 266">
                <a:extLst>
                  <a:ext uri="{FF2B5EF4-FFF2-40B4-BE49-F238E27FC236}">
                    <a16:creationId xmlns:a16="http://schemas.microsoft.com/office/drawing/2014/main" id="{F3F0A776-4A7F-4ED1-A994-F5A8F048D43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268" name="Rechthoek 267">
                <a:extLst>
                  <a:ext uri="{FF2B5EF4-FFF2-40B4-BE49-F238E27FC236}">
                    <a16:creationId xmlns:a16="http://schemas.microsoft.com/office/drawing/2014/main" id="{858B5A6E-E015-49C5-8DB8-37C4C82D8242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269" name="Groep 268">
                <a:extLst>
                  <a:ext uri="{FF2B5EF4-FFF2-40B4-BE49-F238E27FC236}">
                    <a16:creationId xmlns:a16="http://schemas.microsoft.com/office/drawing/2014/main" id="{29E25432-9000-4D71-87B3-06812FCE68F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279" name="Rechthoek 278">
                  <a:extLst>
                    <a:ext uri="{FF2B5EF4-FFF2-40B4-BE49-F238E27FC236}">
                      <a16:creationId xmlns:a16="http://schemas.microsoft.com/office/drawing/2014/main" id="{E68961E3-996E-4BF3-81CC-61111FE26D20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80" name="Groep 279">
                  <a:extLst>
                    <a:ext uri="{FF2B5EF4-FFF2-40B4-BE49-F238E27FC236}">
                      <a16:creationId xmlns:a16="http://schemas.microsoft.com/office/drawing/2014/main" id="{F8B43211-4077-4F12-8E3D-6DF78850843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282" name="Rechte verbindingslijn 281">
                    <a:extLst>
                      <a:ext uri="{FF2B5EF4-FFF2-40B4-BE49-F238E27FC236}">
                        <a16:creationId xmlns:a16="http://schemas.microsoft.com/office/drawing/2014/main" id="{320C0E40-0D11-4D0A-A8BB-B054BB801E5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3" name="Rechte verbindingslijn 282">
                    <a:extLst>
                      <a:ext uri="{FF2B5EF4-FFF2-40B4-BE49-F238E27FC236}">
                        <a16:creationId xmlns:a16="http://schemas.microsoft.com/office/drawing/2014/main" id="{1AC9163B-ABED-4FDB-A242-20E5A9A242B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4" name="Rechte verbindingslijn 283">
                    <a:extLst>
                      <a:ext uri="{FF2B5EF4-FFF2-40B4-BE49-F238E27FC236}">
                        <a16:creationId xmlns:a16="http://schemas.microsoft.com/office/drawing/2014/main" id="{0D99FCE2-9589-48D4-AC73-9012FF29C60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5" name="Rechte verbindingslijn 284">
                    <a:extLst>
                      <a:ext uri="{FF2B5EF4-FFF2-40B4-BE49-F238E27FC236}">
                        <a16:creationId xmlns:a16="http://schemas.microsoft.com/office/drawing/2014/main" id="{537BCD37-AD33-480C-9D9E-4FF740BA491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86" name="Rechte verbindingslijn 285">
                    <a:extLst>
                      <a:ext uri="{FF2B5EF4-FFF2-40B4-BE49-F238E27FC236}">
                        <a16:creationId xmlns:a16="http://schemas.microsoft.com/office/drawing/2014/main" id="{D473F44F-045C-4471-B9BB-E4C44DAFF3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81" name="Pijl: rechts 280">
                  <a:extLst>
                    <a:ext uri="{FF2B5EF4-FFF2-40B4-BE49-F238E27FC236}">
                      <a16:creationId xmlns:a16="http://schemas.microsoft.com/office/drawing/2014/main" id="{E97D5505-0381-4676-8732-889DABC76E6A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70" name="Groep 269">
                <a:extLst>
                  <a:ext uri="{FF2B5EF4-FFF2-40B4-BE49-F238E27FC236}">
                    <a16:creationId xmlns:a16="http://schemas.microsoft.com/office/drawing/2014/main" id="{3CA4492A-8CB2-44B4-B815-955828092F15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271" name="Rechthoek 270">
                  <a:extLst>
                    <a:ext uri="{FF2B5EF4-FFF2-40B4-BE49-F238E27FC236}">
                      <a16:creationId xmlns:a16="http://schemas.microsoft.com/office/drawing/2014/main" id="{DC183B13-4AF7-4316-AF99-B4192FCE2114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272" name="Groep 271">
                  <a:extLst>
                    <a:ext uri="{FF2B5EF4-FFF2-40B4-BE49-F238E27FC236}">
                      <a16:creationId xmlns:a16="http://schemas.microsoft.com/office/drawing/2014/main" id="{BFDE78E4-39DC-4A1B-96D6-20CD954FDDA5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274" name="Rechte verbindingslijn 273">
                    <a:extLst>
                      <a:ext uri="{FF2B5EF4-FFF2-40B4-BE49-F238E27FC236}">
                        <a16:creationId xmlns:a16="http://schemas.microsoft.com/office/drawing/2014/main" id="{94DE6974-D085-4F3D-A71F-073879DC2E7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5" name="Rechte verbindingslijn 274">
                    <a:extLst>
                      <a:ext uri="{FF2B5EF4-FFF2-40B4-BE49-F238E27FC236}">
                        <a16:creationId xmlns:a16="http://schemas.microsoft.com/office/drawing/2014/main" id="{41577003-330B-4A42-A715-4B02062926E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6" name="Rechte verbindingslijn 275">
                    <a:extLst>
                      <a:ext uri="{FF2B5EF4-FFF2-40B4-BE49-F238E27FC236}">
                        <a16:creationId xmlns:a16="http://schemas.microsoft.com/office/drawing/2014/main" id="{BA4D674E-8839-404A-B3CF-39EAC03B227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7" name="Rechte verbindingslijn 276">
                    <a:extLst>
                      <a:ext uri="{FF2B5EF4-FFF2-40B4-BE49-F238E27FC236}">
                        <a16:creationId xmlns:a16="http://schemas.microsoft.com/office/drawing/2014/main" id="{A477438E-FDB7-47CB-B1DD-64DE7230BD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278" name="Rechte verbindingslijn 277">
                    <a:extLst>
                      <a:ext uri="{FF2B5EF4-FFF2-40B4-BE49-F238E27FC236}">
                        <a16:creationId xmlns:a16="http://schemas.microsoft.com/office/drawing/2014/main" id="{6FCF0444-24B4-4A96-BD48-0D7DE558429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273" name="Pijl: rechts 272">
                  <a:extLst>
                    <a:ext uri="{FF2B5EF4-FFF2-40B4-BE49-F238E27FC236}">
                      <a16:creationId xmlns:a16="http://schemas.microsoft.com/office/drawing/2014/main" id="{69BECEE5-70E1-41B8-AFDF-5AFD203BFF48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CE931DC-F4A8-4049-26AB-893CF1C0ED31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304" name="Picture Placeholder 2">
            <a:extLst>
              <a:ext uri="{FF2B5EF4-FFF2-40B4-BE49-F238E27FC236}">
                <a16:creationId xmlns:a16="http://schemas.microsoft.com/office/drawing/2014/main" id="{4439E8FC-3014-1224-290E-456390048F7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629917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1C6681C5-EDCB-43BD-B158-63A6919D133A}"/>
              </a:ext>
            </a:extLst>
          </p:cNvPr>
          <p:cNvGrpSpPr/>
          <p:nvPr userDrawn="1"/>
        </p:nvGrpSpPr>
        <p:grpSpPr>
          <a:xfrm>
            <a:off x="-3786437" y="-12068"/>
            <a:ext cx="3693386" cy="6705423"/>
            <a:chOff x="-3786437" y="-12068"/>
            <a:chExt cx="3693386" cy="6705423"/>
          </a:xfrm>
        </p:grpSpPr>
        <p:grpSp>
          <p:nvGrpSpPr>
            <p:cNvPr id="75" name="Groep 74">
              <a:extLst>
                <a:ext uri="{FF2B5EF4-FFF2-40B4-BE49-F238E27FC236}">
                  <a16:creationId xmlns:a16="http://schemas.microsoft.com/office/drawing/2014/main" id="{82F2C5E8-9BD1-4FFF-BCC4-65210AFEB8EE}"/>
                </a:ext>
              </a:extLst>
            </p:cNvPr>
            <p:cNvGrpSpPr/>
            <p:nvPr userDrawn="1"/>
          </p:nvGrpSpPr>
          <p:grpSpPr>
            <a:xfrm>
              <a:off x="-3784148" y="-12068"/>
              <a:ext cx="3592800" cy="3238700"/>
              <a:chOff x="-3784148" y="-12068"/>
              <a:chExt cx="3592800" cy="3238700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C0EE57A0-388E-467B-BC4F-93CFCE84A022}"/>
                  </a:ext>
                </a:extLst>
              </p:cNvPr>
              <p:cNvSpPr/>
              <p:nvPr userDrawn="1"/>
            </p:nvSpPr>
            <p:spPr>
              <a:xfrm>
                <a:off x="-3784148" y="-12068"/>
                <a:ext cx="3592800" cy="3238700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Format Table</a:t>
                </a:r>
              </a:p>
            </p:txBody>
          </p:sp>
          <p:sp>
            <p:nvSpPr>
              <p:cNvPr id="148" name="Ovaal 147">
                <a:extLst>
                  <a:ext uri="{FF2B5EF4-FFF2-40B4-BE49-F238E27FC236}">
                    <a16:creationId xmlns:a16="http://schemas.microsoft.com/office/drawing/2014/main" id="{1D58A3FF-51BB-48F3-B2BF-C6F2AB24E827}"/>
                  </a:ext>
                </a:extLst>
              </p:cNvPr>
              <p:cNvSpPr/>
              <p:nvPr userDrawn="1"/>
            </p:nvSpPr>
            <p:spPr>
              <a:xfrm>
                <a:off x="-3603587" y="465324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70F66A9-08E0-4BB1-A804-83FD1472BA14}"/>
                  </a:ext>
                </a:extLst>
              </p:cNvPr>
              <p:cNvSpPr/>
              <p:nvPr userDrawn="1"/>
            </p:nvSpPr>
            <p:spPr>
              <a:xfrm>
                <a:off x="-3319415" y="465324"/>
                <a:ext cx="2944682" cy="49950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When you want to change the lay-out of the table, select the preferred part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‘Format’.</a:t>
                </a:r>
                <a:endPara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0" name="Groep 149">
                <a:extLst>
                  <a:ext uri="{FF2B5EF4-FFF2-40B4-BE49-F238E27FC236}">
                    <a16:creationId xmlns:a16="http://schemas.microsoft.com/office/drawing/2014/main" id="{5AA3B2D5-24D3-4A25-A0B7-B7AF4991B7CA}"/>
                  </a:ext>
                </a:extLst>
              </p:cNvPr>
              <p:cNvGrpSpPr/>
              <p:nvPr userDrawn="1"/>
            </p:nvGrpSpPr>
            <p:grpSpPr>
              <a:xfrm>
                <a:off x="-3312582" y="1060763"/>
                <a:ext cx="576000" cy="246597"/>
                <a:chOff x="-3312582" y="1060763"/>
                <a:chExt cx="576000" cy="246597"/>
              </a:xfrm>
            </p:grpSpPr>
            <p:sp>
              <p:nvSpPr>
                <p:cNvPr id="169" name="Rechthoek 168">
                  <a:extLst>
                    <a:ext uri="{FF2B5EF4-FFF2-40B4-BE49-F238E27FC236}">
                      <a16:creationId xmlns:a16="http://schemas.microsoft.com/office/drawing/2014/main" id="{EECBBBFB-0D3A-46DC-B718-DDF389E4578A}"/>
                    </a:ext>
                  </a:extLst>
                </p:cNvPr>
                <p:cNvSpPr/>
                <p:nvPr userDrawn="1"/>
              </p:nvSpPr>
              <p:spPr>
                <a:xfrm>
                  <a:off x="-3312582" y="1060763"/>
                  <a:ext cx="576000" cy="215451"/>
                </a:xfrm>
                <a:prstGeom prst="rect">
                  <a:avLst/>
                </a:prstGeom>
                <a:solidFill>
                  <a:srgbClr val="F8F8F8"/>
                </a:solidFill>
                <a:ln w="6350">
                  <a:solidFill>
                    <a:schemeClr val="bg1">
                      <a:lumMod val="9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18000" rIns="0" bIns="0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r>
                    <a:rPr lang="nl-NL" sz="1050" b="1" noProof="0" dirty="0">
                      <a:solidFill>
                        <a:srgbClr val="B74629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rPr>
                    <a:t>Format</a:t>
                  </a:r>
                </a:p>
              </p:txBody>
            </p:sp>
            <p:sp>
              <p:nvSpPr>
                <p:cNvPr id="170" name="Rechthoek 169">
                  <a:extLst>
                    <a:ext uri="{FF2B5EF4-FFF2-40B4-BE49-F238E27FC236}">
                      <a16:creationId xmlns:a16="http://schemas.microsoft.com/office/drawing/2014/main" id="{0AFA8D8B-98A9-4DC8-9748-C473B99029B6}"/>
                    </a:ext>
                  </a:extLst>
                </p:cNvPr>
                <p:cNvSpPr/>
                <p:nvPr userDrawn="1"/>
              </p:nvSpPr>
              <p:spPr>
                <a:xfrm>
                  <a:off x="-3312582" y="1280189"/>
                  <a:ext cx="576000" cy="27171"/>
                </a:xfrm>
                <a:prstGeom prst="rect">
                  <a:avLst/>
                </a:prstGeom>
                <a:solidFill>
                  <a:srgbClr val="B7462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151" name="Ovaal 150">
                <a:extLst>
                  <a:ext uri="{FF2B5EF4-FFF2-40B4-BE49-F238E27FC236}">
                    <a16:creationId xmlns:a16="http://schemas.microsoft.com/office/drawing/2014/main" id="{16A2913A-5EBD-4D1B-B745-5BE91866182F}"/>
                  </a:ext>
                </a:extLst>
              </p:cNvPr>
              <p:cNvSpPr/>
              <p:nvPr userDrawn="1"/>
            </p:nvSpPr>
            <p:spPr>
              <a:xfrm>
                <a:off x="-3603587" y="1493635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152" name="Rechthoek 151">
                <a:extLst>
                  <a:ext uri="{FF2B5EF4-FFF2-40B4-BE49-F238E27FC236}">
                    <a16:creationId xmlns:a16="http://schemas.microsoft.com/office/drawing/2014/main" id="{CAD09499-0A9C-4BA7-9241-BF1BCD114F6B}"/>
                  </a:ext>
                </a:extLst>
              </p:cNvPr>
              <p:cNvSpPr/>
              <p:nvPr userDrawn="1"/>
            </p:nvSpPr>
            <p:spPr>
              <a:xfrm>
                <a:off x="-3319415" y="1493636"/>
                <a:ext cx="2944682" cy="813486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Under this tab you can choose a different fill colour at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‘Shading’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 You can choose a border format as well. Find and edit this at the section 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‘Draw borders’ 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and apply this to the table by clicking 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‘Borders’.</a:t>
                </a: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B98F1AC-E6EE-4D47-8653-1F5BD30C1AF2}"/>
                  </a:ext>
                </a:extLst>
              </p:cNvPr>
              <p:cNvGrpSpPr/>
              <p:nvPr userDrawn="1"/>
            </p:nvGrpSpPr>
            <p:grpSpPr>
              <a:xfrm>
                <a:off x="-3314820" y="2412753"/>
                <a:ext cx="1026864" cy="628849"/>
                <a:chOff x="-3314820" y="2412753"/>
                <a:chExt cx="1026864" cy="628849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D93C5EE3-FD5D-433C-8219-EFC600DF4B29}"/>
                    </a:ext>
                  </a:extLst>
                </p:cNvPr>
                <p:cNvSpPr/>
                <p:nvPr userDrawn="1"/>
              </p:nvSpPr>
              <p:spPr>
                <a:xfrm>
                  <a:off x="-3314820" y="2412753"/>
                  <a:ext cx="998435" cy="531042"/>
                </a:xfrm>
                <a:prstGeom prst="rect">
                  <a:avLst/>
                </a:prstGeom>
                <a:solidFill>
                  <a:srgbClr val="FFFFFF"/>
                </a:solidFill>
                <a:ln w="12700">
                  <a:solidFill>
                    <a:srgbClr val="D1D1D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46FC83CF-C963-4711-8992-72D2179453E5}"/>
                    </a:ext>
                  </a:extLst>
                </p:cNvPr>
                <p:cNvSpPr/>
                <p:nvPr userDrawn="1"/>
              </p:nvSpPr>
              <p:spPr>
                <a:xfrm>
                  <a:off x="-3304719" y="2684815"/>
                  <a:ext cx="982999" cy="254009"/>
                </a:xfrm>
                <a:prstGeom prst="rect">
                  <a:avLst/>
                </a:prstGeom>
                <a:solidFill>
                  <a:srgbClr val="FCE4D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Tekstvak 155">
                  <a:extLst>
                    <a:ext uri="{FF2B5EF4-FFF2-40B4-BE49-F238E27FC236}">
                      <a16:creationId xmlns:a16="http://schemas.microsoft.com/office/drawing/2014/main" id="{E9BAD70A-5188-464F-BB31-936754618A2E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494002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Shading</a:t>
                  </a:r>
                </a:p>
              </p:txBody>
            </p:sp>
            <p:sp>
              <p:nvSpPr>
                <p:cNvPr id="157" name="Vrije vorm: vorm 156">
                  <a:extLst>
                    <a:ext uri="{FF2B5EF4-FFF2-40B4-BE49-F238E27FC236}">
                      <a16:creationId xmlns:a16="http://schemas.microsoft.com/office/drawing/2014/main" id="{760DBBFF-5178-43AC-A584-58F508D3159A}"/>
                    </a:ext>
                  </a:extLst>
                </p:cNvPr>
                <p:cNvSpPr/>
                <p:nvPr userDrawn="1"/>
              </p:nvSpPr>
              <p:spPr>
                <a:xfrm>
                  <a:off x="-2385518" y="2861602"/>
                  <a:ext cx="97562" cy="180000"/>
                </a:xfrm>
                <a:custGeom>
                  <a:avLst/>
                  <a:gdLst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41194 w 880280"/>
                    <a:gd name="connsiteY2" fmla="*/ 96899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27546 w 880280"/>
                    <a:gd name="connsiteY2" fmla="*/ 975815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00250 w 880280"/>
                    <a:gd name="connsiteY2" fmla="*/ 1003111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25438 w 880280"/>
                    <a:gd name="connsiteY5" fmla="*/ 928048 h 1624084"/>
                    <a:gd name="connsiteX6" fmla="*/ 511791 w 880280"/>
                    <a:gd name="connsiteY6" fmla="*/ 900753 h 1624084"/>
                    <a:gd name="connsiteX7" fmla="*/ 880280 w 880280"/>
                    <a:gd name="connsiteY7" fmla="*/ 893929 h 1624084"/>
                    <a:gd name="connsiteX8" fmla="*/ 0 w 880280"/>
                    <a:gd name="connsiteY8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511791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  <a:gd name="connsiteX0" fmla="*/ 0 w 880280"/>
                    <a:gd name="connsiteY0" fmla="*/ 0 h 1624084"/>
                    <a:gd name="connsiteX1" fmla="*/ 0 w 880280"/>
                    <a:gd name="connsiteY1" fmla="*/ 1262418 h 1624084"/>
                    <a:gd name="connsiteX2" fmla="*/ 313898 w 880280"/>
                    <a:gd name="connsiteY2" fmla="*/ 996287 h 1624084"/>
                    <a:gd name="connsiteX3" fmla="*/ 620973 w 880280"/>
                    <a:gd name="connsiteY3" fmla="*/ 1624084 h 1624084"/>
                    <a:gd name="connsiteX4" fmla="*/ 839337 w 880280"/>
                    <a:gd name="connsiteY4" fmla="*/ 1480782 h 1624084"/>
                    <a:gd name="connsiteX5" fmla="*/ 498144 w 880280"/>
                    <a:gd name="connsiteY5" fmla="*/ 900753 h 1624084"/>
                    <a:gd name="connsiteX6" fmla="*/ 880280 w 880280"/>
                    <a:gd name="connsiteY6" fmla="*/ 893929 h 1624084"/>
                    <a:gd name="connsiteX7" fmla="*/ 0 w 880280"/>
                    <a:gd name="connsiteY7" fmla="*/ 0 h 162408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80280" h="1624084">
                      <a:moveTo>
                        <a:pt x="0" y="0"/>
                      </a:moveTo>
                      <a:lnTo>
                        <a:pt x="0" y="1262418"/>
                      </a:lnTo>
                      <a:lnTo>
                        <a:pt x="313898" y="996287"/>
                      </a:lnTo>
                      <a:lnTo>
                        <a:pt x="620973" y="1624084"/>
                      </a:lnTo>
                      <a:lnTo>
                        <a:pt x="839337" y="1480782"/>
                      </a:lnTo>
                      <a:lnTo>
                        <a:pt x="498144" y="900753"/>
                      </a:lnTo>
                      <a:lnTo>
                        <a:pt x="880280" y="8939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solidFill>
                    <a:srgbClr val="00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58" name="Groep 157">
                  <a:extLst>
                    <a:ext uri="{FF2B5EF4-FFF2-40B4-BE49-F238E27FC236}">
                      <a16:creationId xmlns:a16="http://schemas.microsoft.com/office/drawing/2014/main" id="{59435723-6A27-47F9-BA0E-95F7436EF4E6}"/>
                    </a:ext>
                  </a:extLst>
                </p:cNvPr>
                <p:cNvGrpSpPr/>
                <p:nvPr userDrawn="1"/>
              </p:nvGrpSpPr>
              <p:grpSpPr>
                <a:xfrm>
                  <a:off x="-3243855" y="2463212"/>
                  <a:ext cx="157453" cy="147831"/>
                  <a:chOff x="-899320" y="3037554"/>
                  <a:chExt cx="175977" cy="165227"/>
                </a:xfrm>
              </p:grpSpPr>
              <p:sp>
                <p:nvSpPr>
                  <p:cNvPr id="166" name="Vrije vorm: vorm 165">
                    <a:extLst>
                      <a:ext uri="{FF2B5EF4-FFF2-40B4-BE49-F238E27FC236}">
                        <a16:creationId xmlns:a16="http://schemas.microsoft.com/office/drawing/2014/main" id="{006AECA9-CB2B-4649-A746-9AE38182DA8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04124" y="3081338"/>
                    <a:ext cx="80781" cy="121443"/>
                  </a:xfrm>
                  <a:custGeom>
                    <a:avLst/>
                    <a:gdLst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54768"/>
                      <a:gd name="connsiteY0" fmla="*/ 0 h 71437"/>
                      <a:gd name="connsiteX1" fmla="*/ 4762 w 54768"/>
                      <a:gd name="connsiteY1" fmla="*/ 71437 h 71437"/>
                      <a:gd name="connsiteX2" fmla="*/ 54768 w 54768"/>
                      <a:gd name="connsiteY2" fmla="*/ 4762 h 71437"/>
                      <a:gd name="connsiteX3" fmla="*/ 0 w 54768"/>
                      <a:gd name="connsiteY3" fmla="*/ 0 h 71437"/>
                      <a:gd name="connsiteX0" fmla="*/ 0 w 61912"/>
                      <a:gd name="connsiteY0" fmla="*/ 4763 h 76200"/>
                      <a:gd name="connsiteX1" fmla="*/ 4762 w 61912"/>
                      <a:gd name="connsiteY1" fmla="*/ 76200 h 76200"/>
                      <a:gd name="connsiteX2" fmla="*/ 61912 w 61912"/>
                      <a:gd name="connsiteY2" fmla="*/ 0 h 76200"/>
                      <a:gd name="connsiteX3" fmla="*/ 0 w 61912"/>
                      <a:gd name="connsiteY3" fmla="*/ 4763 h 76200"/>
                      <a:gd name="connsiteX0" fmla="*/ 0 w 61912"/>
                      <a:gd name="connsiteY0" fmla="*/ 50015 h 121452"/>
                      <a:gd name="connsiteX1" fmla="*/ 4762 w 61912"/>
                      <a:gd name="connsiteY1" fmla="*/ 121452 h 121452"/>
                      <a:gd name="connsiteX2" fmla="*/ 61912 w 61912"/>
                      <a:gd name="connsiteY2" fmla="*/ 45252 h 121452"/>
                      <a:gd name="connsiteX3" fmla="*/ 7143 w 61912"/>
                      <a:gd name="connsiteY3" fmla="*/ 9 h 121452"/>
                      <a:gd name="connsiteX4" fmla="*/ 0 w 61912"/>
                      <a:gd name="connsiteY4" fmla="*/ 50015 h 121452"/>
                      <a:gd name="connsiteX0" fmla="*/ 30217 w 92129"/>
                      <a:gd name="connsiteY0" fmla="*/ 50015 h 121452"/>
                      <a:gd name="connsiteX1" fmla="*/ 34979 w 92129"/>
                      <a:gd name="connsiteY1" fmla="*/ 121452 h 121452"/>
                      <a:gd name="connsiteX2" fmla="*/ 92129 w 92129"/>
                      <a:gd name="connsiteY2" fmla="*/ 45252 h 121452"/>
                      <a:gd name="connsiteX3" fmla="*/ 37360 w 92129"/>
                      <a:gd name="connsiteY3" fmla="*/ 9 h 121452"/>
                      <a:gd name="connsiteX4" fmla="*/ 30217 w 92129"/>
                      <a:gd name="connsiteY4" fmla="*/ 50015 h 121452"/>
                      <a:gd name="connsiteX0" fmla="*/ 30217 w 92129"/>
                      <a:gd name="connsiteY0" fmla="*/ 50006 h 121443"/>
                      <a:gd name="connsiteX1" fmla="*/ 34979 w 92129"/>
                      <a:gd name="connsiteY1" fmla="*/ 121443 h 121443"/>
                      <a:gd name="connsiteX2" fmla="*/ 92129 w 92129"/>
                      <a:gd name="connsiteY2" fmla="*/ 45243 h 121443"/>
                      <a:gd name="connsiteX3" fmla="*/ 37360 w 92129"/>
                      <a:gd name="connsiteY3" fmla="*/ 0 h 121443"/>
                      <a:gd name="connsiteX4" fmla="*/ 30217 w 92129"/>
                      <a:gd name="connsiteY4" fmla="*/ 50006 h 121443"/>
                      <a:gd name="connsiteX0" fmla="*/ 30217 w 92490"/>
                      <a:gd name="connsiteY0" fmla="*/ 50006 h 121443"/>
                      <a:gd name="connsiteX1" fmla="*/ 34979 w 92490"/>
                      <a:gd name="connsiteY1" fmla="*/ 121443 h 121443"/>
                      <a:gd name="connsiteX2" fmla="*/ 92129 w 92490"/>
                      <a:gd name="connsiteY2" fmla="*/ 45243 h 121443"/>
                      <a:gd name="connsiteX3" fmla="*/ 37360 w 92490"/>
                      <a:gd name="connsiteY3" fmla="*/ 0 h 121443"/>
                      <a:gd name="connsiteX4" fmla="*/ 30217 w 92490"/>
                      <a:gd name="connsiteY4" fmla="*/ 50006 h 121443"/>
                      <a:gd name="connsiteX0" fmla="*/ 30217 w 80781"/>
                      <a:gd name="connsiteY0" fmla="*/ 50006 h 121443"/>
                      <a:gd name="connsiteX1" fmla="*/ 34979 w 80781"/>
                      <a:gd name="connsiteY1" fmla="*/ 121443 h 121443"/>
                      <a:gd name="connsiteX2" fmla="*/ 80222 w 80781"/>
                      <a:gd name="connsiteY2" fmla="*/ 52387 h 121443"/>
                      <a:gd name="connsiteX3" fmla="*/ 37360 w 80781"/>
                      <a:gd name="connsiteY3" fmla="*/ 0 h 121443"/>
                      <a:gd name="connsiteX4" fmla="*/ 30217 w 80781"/>
                      <a:gd name="connsiteY4" fmla="*/ 50006 h 12144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80781" h="121443">
                        <a:moveTo>
                          <a:pt x="30217" y="50006"/>
                        </a:moveTo>
                        <a:lnTo>
                          <a:pt x="34979" y="121443"/>
                        </a:lnTo>
                        <a:lnTo>
                          <a:pt x="80222" y="52387"/>
                        </a:lnTo>
                        <a:cubicBezTo>
                          <a:pt x="84191" y="29368"/>
                          <a:pt x="66729" y="1588"/>
                          <a:pt x="37360" y="0"/>
                        </a:cubicBezTo>
                        <a:cubicBezTo>
                          <a:pt x="-43602" y="21431"/>
                          <a:pt x="32598" y="33337"/>
                          <a:pt x="30217" y="50006"/>
                        </a:cubicBezTo>
                        <a:close/>
                      </a:path>
                    </a:pathLst>
                  </a:custGeom>
                  <a:solidFill>
                    <a:srgbClr val="366FA8"/>
                  </a:solidFill>
                  <a:ln w="12700" cap="flat" cmpd="sng" algn="ctr">
                    <a:noFill/>
                    <a:prstDash val="solid"/>
                    <a:miter lim="800000"/>
                  </a:ln>
                  <a:effectLst/>
                </p:spPr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9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egoe UI Light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67" name="Rechthoek: afgeronde hoeken 166">
                    <a:extLst>
                      <a:ext uri="{FF2B5EF4-FFF2-40B4-BE49-F238E27FC236}">
                        <a16:creationId xmlns:a16="http://schemas.microsoft.com/office/drawing/2014/main" id="{5A55DFCA-6753-4ADA-ADD2-1D858D6A516A}"/>
                      </a:ext>
                    </a:extLst>
                  </p:cNvPr>
                  <p:cNvSpPr/>
                  <p:nvPr userDrawn="1"/>
                </p:nvSpPr>
                <p:spPr>
                  <a:xfrm rot="2903873">
                    <a:off x="-887744" y="3085651"/>
                    <a:ext cx="99751" cy="12290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ysClr val="window" lastClr="FFFFFF"/>
                  </a:solidFill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68" name="Vrije vorm: vorm 167">
                    <a:extLst>
                      <a:ext uri="{FF2B5EF4-FFF2-40B4-BE49-F238E27FC236}">
                        <a16:creationId xmlns:a16="http://schemas.microsoft.com/office/drawing/2014/main" id="{2180B8B7-F381-4E9B-9B96-F9D2A240001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894646" y="3037554"/>
                    <a:ext cx="64753" cy="85767"/>
                  </a:xfrm>
                  <a:custGeom>
                    <a:avLst/>
                    <a:gdLst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52388"/>
                      <a:gd name="connsiteY0" fmla="*/ 76203 h 76203"/>
                      <a:gd name="connsiteX1" fmla="*/ 26194 w 52388"/>
                      <a:gd name="connsiteY1" fmla="*/ 3 h 76203"/>
                      <a:gd name="connsiteX2" fmla="*/ 52388 w 52388"/>
                      <a:gd name="connsiteY2" fmla="*/ 73822 h 76203"/>
                      <a:gd name="connsiteX0" fmla="*/ 0 w 46443"/>
                      <a:gd name="connsiteY0" fmla="*/ 78387 h 78387"/>
                      <a:gd name="connsiteX1" fmla="*/ 20249 w 46443"/>
                      <a:gd name="connsiteY1" fmla="*/ 11 h 78387"/>
                      <a:gd name="connsiteX2" fmla="*/ 46443 w 46443"/>
                      <a:gd name="connsiteY2" fmla="*/ 73830 h 78387"/>
                      <a:gd name="connsiteX0" fmla="*/ 135 w 46578"/>
                      <a:gd name="connsiteY0" fmla="*/ 78387 h 78387"/>
                      <a:gd name="connsiteX1" fmla="*/ 20384 w 46578"/>
                      <a:gd name="connsiteY1" fmla="*/ 11 h 78387"/>
                      <a:gd name="connsiteX2" fmla="*/ 46578 w 46578"/>
                      <a:gd name="connsiteY2" fmla="*/ 73830 h 78387"/>
                      <a:gd name="connsiteX0" fmla="*/ 295 w 46738"/>
                      <a:gd name="connsiteY0" fmla="*/ 78387 h 78387"/>
                      <a:gd name="connsiteX1" fmla="*/ 20544 w 46738"/>
                      <a:gd name="connsiteY1" fmla="*/ 11 h 78387"/>
                      <a:gd name="connsiteX2" fmla="*/ 46738 w 46738"/>
                      <a:gd name="connsiteY2" fmla="*/ 73830 h 78387"/>
                      <a:gd name="connsiteX0" fmla="*/ 127 w 39137"/>
                      <a:gd name="connsiteY0" fmla="*/ 78452 h 78452"/>
                      <a:gd name="connsiteX1" fmla="*/ 20376 w 39137"/>
                      <a:gd name="connsiteY1" fmla="*/ 76 h 78452"/>
                      <a:gd name="connsiteX2" fmla="*/ 39137 w 39137"/>
                      <a:gd name="connsiteY2" fmla="*/ 67366 h 78452"/>
                      <a:gd name="connsiteX0" fmla="*/ 127 w 39933"/>
                      <a:gd name="connsiteY0" fmla="*/ 78470 h 78470"/>
                      <a:gd name="connsiteX1" fmla="*/ 20376 w 39933"/>
                      <a:gd name="connsiteY1" fmla="*/ 94 h 78470"/>
                      <a:gd name="connsiteX2" fmla="*/ 39137 w 39933"/>
                      <a:gd name="connsiteY2" fmla="*/ 67384 h 78470"/>
                      <a:gd name="connsiteX0" fmla="*/ 219 w 40422"/>
                      <a:gd name="connsiteY0" fmla="*/ 78381 h 78381"/>
                      <a:gd name="connsiteX1" fmla="*/ 20468 w 40422"/>
                      <a:gd name="connsiteY1" fmla="*/ 5 h 78381"/>
                      <a:gd name="connsiteX2" fmla="*/ 39229 w 40422"/>
                      <a:gd name="connsiteY2" fmla="*/ 67295 h 7838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40422" h="78381">
                        <a:moveTo>
                          <a:pt x="219" y="78381"/>
                        </a:moveTo>
                        <a:cubicBezTo>
                          <a:pt x="-1454" y="18717"/>
                          <a:pt x="6534" y="-324"/>
                          <a:pt x="20468" y="5"/>
                        </a:cubicBezTo>
                        <a:cubicBezTo>
                          <a:pt x="34402" y="334"/>
                          <a:pt x="43874" y="23658"/>
                          <a:pt x="39229" y="67295"/>
                        </a:cubicBezTo>
                      </a:path>
                    </a:pathLst>
                  </a:custGeom>
                  <a:noFill/>
                  <a:ln w="12700" cap="flat" cmpd="sng" algn="ctr">
                    <a:solidFill>
                      <a:srgbClr val="818181"/>
                    </a:solidFill>
                    <a:prstDash val="solid"/>
                    <a:miter lim="800000"/>
                  </a:ln>
                  <a:effectLst/>
                </p:spPr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7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 pitchFamily="34" charset="0"/>
                      <a:ea typeface="+mn-ea"/>
                      <a:cs typeface="Arial" panose="020B0604020202020204" pitchFamily="34" charset="0"/>
                    </a:endParaRPr>
                  </a:p>
                </p:txBody>
              </p:sp>
            </p:grpSp>
            <p:sp>
              <p:nvSpPr>
                <p:cNvPr id="159" name="Gelijkbenige driehoek 158">
                  <a:extLst>
                    <a:ext uri="{FF2B5EF4-FFF2-40B4-BE49-F238E27FC236}">
                      <a16:creationId xmlns:a16="http://schemas.microsoft.com/office/drawing/2014/main" id="{B60FF4DE-DA5A-4E62-BE49-467CD72DDA64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540201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sp>
              <p:nvSpPr>
                <p:cNvPr id="160" name="Tekstvak 159">
                  <a:extLst>
                    <a:ext uri="{FF2B5EF4-FFF2-40B4-BE49-F238E27FC236}">
                      <a16:creationId xmlns:a16="http://schemas.microsoft.com/office/drawing/2014/main" id="{240645B9-B3F1-4F8C-909E-84703672A20A}"/>
                    </a:ext>
                  </a:extLst>
                </p:cNvPr>
                <p:cNvSpPr txBox="1"/>
                <p:nvPr userDrawn="1"/>
              </p:nvSpPr>
              <p:spPr>
                <a:xfrm>
                  <a:off x="-3083201" y="2750275"/>
                  <a:ext cx="635803" cy="126416"/>
                </a:xfrm>
                <a:prstGeom prst="rect">
                  <a:avLst/>
                </a:prstGeom>
                <a:noFill/>
              </p:spPr>
              <p:txBody>
                <a:bodyPr wrap="square" rtlCol="0" anchor="ctr">
                  <a:noAutofit/>
                </a:bodyPr>
                <a:lstStyle/>
                <a:p>
                  <a:pPr marL="0" algn="l" defTabSz="1217512" rtl="0" eaLnBrk="1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r>
                    <a:rPr lang="nl-NL" sz="900" b="0" kern="120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Borders</a:t>
                  </a:r>
                </a:p>
              </p:txBody>
            </p:sp>
            <p:sp>
              <p:nvSpPr>
                <p:cNvPr id="161" name="Gelijkbenige driehoek 160">
                  <a:extLst>
                    <a:ext uri="{FF2B5EF4-FFF2-40B4-BE49-F238E27FC236}">
                      <a16:creationId xmlns:a16="http://schemas.microsoft.com/office/drawing/2014/main" id="{167A0AE4-1A6B-4DBE-957C-8CD038C0FA02}"/>
                    </a:ext>
                  </a:extLst>
                </p:cNvPr>
                <p:cNvSpPr/>
                <p:nvPr userDrawn="1"/>
              </p:nvSpPr>
              <p:spPr>
                <a:xfrm rot="10800000">
                  <a:off x="-2528907" y="2796474"/>
                  <a:ext cx="94890" cy="50291"/>
                </a:xfrm>
                <a:prstGeom prst="triangle">
                  <a:avLst/>
                </a:prstGeom>
                <a:solidFill>
                  <a:sysClr val="windowText" lastClr="000000"/>
                </a:solidFill>
                <a:ln w="12700" cap="flat" cmpd="sng" algn="ctr">
                  <a:noFill/>
                  <a:prstDash val="solid"/>
                  <a:miter lim="800000"/>
                </a:ln>
                <a:effectLst/>
              </p:spPr>
              <p:txBody>
                <a:bodyPr lIns="144000" tIns="144000" rIns="144000" bIns="144000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Segoe UI Light"/>
                    <a:ea typeface="+mn-ea"/>
                    <a:cs typeface="+mn-cs"/>
                  </a:endParaRPr>
                </a:p>
              </p:txBody>
            </p:sp>
            <p:grpSp>
              <p:nvGrpSpPr>
                <p:cNvPr id="162" name="Groep 161">
                  <a:extLst>
                    <a:ext uri="{FF2B5EF4-FFF2-40B4-BE49-F238E27FC236}">
                      <a16:creationId xmlns:a16="http://schemas.microsoft.com/office/drawing/2014/main" id="{792EC929-96C7-429F-94B1-3B9C6276BFCE}"/>
                    </a:ext>
                  </a:extLst>
                </p:cNvPr>
                <p:cNvGrpSpPr/>
                <p:nvPr userDrawn="1"/>
              </p:nvGrpSpPr>
              <p:grpSpPr>
                <a:xfrm>
                  <a:off x="-3250409" y="2732592"/>
                  <a:ext cx="164055" cy="164055"/>
                  <a:chOff x="-3258612" y="2724389"/>
                  <a:chExt cx="180460" cy="180460"/>
                </a:xfrm>
              </p:grpSpPr>
              <p:sp>
                <p:nvSpPr>
                  <p:cNvPr id="163" name="Rechthoek 162">
                    <a:extLst>
                      <a:ext uri="{FF2B5EF4-FFF2-40B4-BE49-F238E27FC236}">
                        <a16:creationId xmlns:a16="http://schemas.microsoft.com/office/drawing/2014/main" id="{A139EC07-8D90-4880-ABE5-0241AC6F67F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-3258612" y="2724389"/>
                    <a:ext cx="180460" cy="180460"/>
                  </a:xfrm>
                  <a:prstGeom prst="rect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1600" cap="all" baseline="0" dirty="0">
                      <a:latin typeface="+mj-lt"/>
                    </a:endParaRPr>
                  </a:p>
                </p:txBody>
              </p:sp>
              <p:cxnSp>
                <p:nvCxnSpPr>
                  <p:cNvPr id="164" name="Rechte verbindingslijn 163">
                    <a:extLst>
                      <a:ext uri="{FF2B5EF4-FFF2-40B4-BE49-F238E27FC236}">
                        <a16:creationId xmlns:a16="http://schemas.microsoft.com/office/drawing/2014/main" id="{EF64434F-F355-4262-865E-FEF2FAD7B15A}"/>
                      </a:ext>
                    </a:extLst>
                  </p:cNvPr>
                  <p:cNvCxnSpPr>
                    <a:stCxn id="163" idx="0"/>
                    <a:endCxn id="163" idx="2"/>
                  </p:cNvCxnSpPr>
                  <p:nvPr userDrawn="1"/>
                </p:nvCxnSpPr>
                <p:spPr>
                  <a:xfrm>
                    <a:off x="-3168382" y="2724389"/>
                    <a:ext cx="0" cy="18046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  <p:cxnSp>
                <p:nvCxnSpPr>
                  <p:cNvPr id="165" name="Rechte verbindingslijn 164">
                    <a:extLst>
                      <a:ext uri="{FF2B5EF4-FFF2-40B4-BE49-F238E27FC236}">
                        <a16:creationId xmlns:a16="http://schemas.microsoft.com/office/drawing/2014/main" id="{0979C070-7912-4107-945F-FFA5C87C2EDB}"/>
                      </a:ext>
                    </a:extLst>
                  </p:cNvPr>
                  <p:cNvCxnSpPr>
                    <a:stCxn id="163" idx="1"/>
                    <a:endCxn id="163" idx="3"/>
                  </p:cNvCxnSpPr>
                  <p:nvPr userDrawn="1"/>
                </p:nvCxnSpPr>
                <p:spPr>
                  <a:xfrm>
                    <a:off x="-3258612" y="2814619"/>
                    <a:ext cx="180460" cy="0"/>
                  </a:xfrm>
                  <a:prstGeom prst="line">
                    <a:avLst/>
                  </a:prstGeom>
                  <a:noFill/>
                  <a:ln>
                    <a:solidFill>
                      <a:srgbClr val="818181"/>
                    </a:solidFill>
                    <a:prstDash val="sysDot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</p:cxnSp>
            </p:grpSp>
          </p:grpSp>
        </p:grp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0718C795-1AFA-4F51-8D23-5AD1051116C3}"/>
                </a:ext>
              </a:extLst>
            </p:cNvPr>
            <p:cNvGrpSpPr/>
            <p:nvPr userDrawn="1"/>
          </p:nvGrpSpPr>
          <p:grpSpPr>
            <a:xfrm>
              <a:off x="-3786437" y="3410167"/>
              <a:ext cx="3693386" cy="3283188"/>
              <a:chOff x="-3786437" y="3410167"/>
              <a:chExt cx="3693386" cy="3283188"/>
            </a:xfrm>
          </p:grpSpPr>
          <p:sp>
            <p:nvSpPr>
              <p:cNvPr id="77" name="Rechthoek 76">
                <a:extLst>
                  <a:ext uri="{FF2B5EF4-FFF2-40B4-BE49-F238E27FC236}">
                    <a16:creationId xmlns:a16="http://schemas.microsoft.com/office/drawing/2014/main" id="{CEE25B18-F368-4A6C-ACE0-B0572306BF9A}"/>
                  </a:ext>
                </a:extLst>
              </p:cNvPr>
              <p:cNvSpPr/>
              <p:nvPr userDrawn="1"/>
            </p:nvSpPr>
            <p:spPr>
              <a:xfrm>
                <a:off x="-3786165" y="3410167"/>
                <a:ext cx="3593091" cy="2641383"/>
              </a:xfrm>
              <a:prstGeom prst="rect">
                <a:avLst/>
              </a:prstGeom>
              <a:solidFill>
                <a:srgbClr val="FFFFFF"/>
              </a:solidFill>
              <a:ln w="6350">
                <a:solidFill>
                  <a:srgbClr val="ECECEC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400" b="1" cap="all" baseline="0" noProof="0" dirty="0">
                    <a:solidFill>
                      <a:schemeClr val="accent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Edit table</a:t>
                </a:r>
              </a:p>
            </p:txBody>
          </p:sp>
          <p:sp>
            <p:nvSpPr>
              <p:cNvPr id="78" name="Ovaal 77">
                <a:extLst>
                  <a:ext uri="{FF2B5EF4-FFF2-40B4-BE49-F238E27FC236}">
                    <a16:creationId xmlns:a16="http://schemas.microsoft.com/office/drawing/2014/main" id="{35B5F4CB-3C54-4AB1-871C-3A3EAD7963BD}"/>
                  </a:ext>
                </a:extLst>
              </p:cNvPr>
              <p:cNvSpPr/>
              <p:nvPr userDrawn="1"/>
            </p:nvSpPr>
            <p:spPr>
              <a:xfrm>
                <a:off x="-3603587" y="3874766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1</a:t>
                </a:r>
              </a:p>
            </p:txBody>
          </p:sp>
          <p:sp>
            <p:nvSpPr>
              <p:cNvPr id="79" name="Rechthoek 78">
                <a:extLst>
                  <a:ext uri="{FF2B5EF4-FFF2-40B4-BE49-F238E27FC236}">
                    <a16:creationId xmlns:a16="http://schemas.microsoft.com/office/drawing/2014/main" id="{29B2146B-883A-4DAF-B31D-1D78F3005703}"/>
                  </a:ext>
                </a:extLst>
              </p:cNvPr>
              <p:cNvSpPr/>
              <p:nvPr userDrawn="1"/>
            </p:nvSpPr>
            <p:spPr>
              <a:xfrm>
                <a:off x="-3319416" y="3874767"/>
                <a:ext cx="3008779" cy="327689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Select the preferred number of rows and/or columns of the table and go to the tab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‘Layout’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  <p:sp>
            <p:nvSpPr>
              <p:cNvPr id="80" name="Rechthoek 79">
                <a:extLst>
                  <a:ext uri="{FF2B5EF4-FFF2-40B4-BE49-F238E27FC236}">
                    <a16:creationId xmlns:a16="http://schemas.microsoft.com/office/drawing/2014/main" id="{81D3C7C0-D123-4BBF-8E31-DDB8C4EB84D1}"/>
                  </a:ext>
                </a:extLst>
              </p:cNvPr>
              <p:cNvSpPr/>
              <p:nvPr userDrawn="1"/>
            </p:nvSpPr>
            <p:spPr>
              <a:xfrm>
                <a:off x="-3786437" y="5865355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81" name="ICOON_info">
                <a:extLst>
                  <a:ext uri="{FF2B5EF4-FFF2-40B4-BE49-F238E27FC236}">
                    <a16:creationId xmlns:a16="http://schemas.microsoft.com/office/drawing/2014/main" id="{0DBA6417-659E-470D-9FDF-044D680E43E2}"/>
                  </a:ext>
                </a:extLst>
              </p:cNvPr>
              <p:cNvGrpSpPr/>
              <p:nvPr userDrawn="1"/>
            </p:nvGrpSpPr>
            <p:grpSpPr>
              <a:xfrm>
                <a:off x="-376736" y="5729337"/>
                <a:ext cx="283685" cy="283685"/>
                <a:chOff x="-510741" y="5913713"/>
                <a:chExt cx="267555" cy="267555"/>
              </a:xfrm>
            </p:grpSpPr>
            <p:sp>
              <p:nvSpPr>
                <p:cNvPr id="145" name="Ovaal 144">
                  <a:extLst>
                    <a:ext uri="{FF2B5EF4-FFF2-40B4-BE49-F238E27FC236}">
                      <a16:creationId xmlns:a16="http://schemas.microsoft.com/office/drawing/2014/main" id="{196FC1F1-3D85-4C0C-808F-28EDD510E14C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46" name="Graphic 163" descr="Informatie">
                  <a:extLst>
                    <a:ext uri="{FF2B5EF4-FFF2-40B4-BE49-F238E27FC236}">
                      <a16:creationId xmlns:a16="http://schemas.microsoft.com/office/drawing/2014/main" id="{48EA90F5-B0D7-4C1E-A7A6-4FF949BD0BC8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82" name="Groep 81">
                <a:extLst>
                  <a:ext uri="{FF2B5EF4-FFF2-40B4-BE49-F238E27FC236}">
                    <a16:creationId xmlns:a16="http://schemas.microsoft.com/office/drawing/2014/main" id="{C1CCA78F-EE0A-4F0D-9649-83BC2B0AE914}"/>
                  </a:ext>
                </a:extLst>
              </p:cNvPr>
              <p:cNvGrpSpPr/>
              <p:nvPr userDrawn="1"/>
            </p:nvGrpSpPr>
            <p:grpSpPr>
              <a:xfrm>
                <a:off x="-938434" y="6002732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140" name="Inspireren">
                  <a:extLst>
                    <a:ext uri="{FF2B5EF4-FFF2-40B4-BE49-F238E27FC236}">
                      <a16:creationId xmlns:a16="http://schemas.microsoft.com/office/drawing/2014/main" id="{4616151B-DA7A-48B9-9D5C-556FA04B1BED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142" name="Freeform 12">
                    <a:extLst>
                      <a:ext uri="{FF2B5EF4-FFF2-40B4-BE49-F238E27FC236}">
                        <a16:creationId xmlns:a16="http://schemas.microsoft.com/office/drawing/2014/main" id="{DB470523-E079-4C8A-AE57-04AED3DA28C2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3" name="Freeform 13">
                    <a:extLst>
                      <a:ext uri="{FF2B5EF4-FFF2-40B4-BE49-F238E27FC236}">
                        <a16:creationId xmlns:a16="http://schemas.microsoft.com/office/drawing/2014/main" id="{090A6E58-B9E3-4454-BE31-695F4497913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144" name="Freeform 14">
                    <a:extLst>
                      <a:ext uri="{FF2B5EF4-FFF2-40B4-BE49-F238E27FC236}">
                        <a16:creationId xmlns:a16="http://schemas.microsoft.com/office/drawing/2014/main" id="{E08116AA-6AC4-4308-A2E0-DE03C01841BF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141" name="Tekstvak 140">
                  <a:extLst>
                    <a:ext uri="{FF2B5EF4-FFF2-40B4-BE49-F238E27FC236}">
                      <a16:creationId xmlns:a16="http://schemas.microsoft.com/office/drawing/2014/main" id="{21090214-5D49-44AC-8FF3-8BAF909857F5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  <p:sp>
            <p:nvSpPr>
              <p:cNvPr id="83" name="Ovaal 82">
                <a:extLst>
                  <a:ext uri="{FF2B5EF4-FFF2-40B4-BE49-F238E27FC236}">
                    <a16:creationId xmlns:a16="http://schemas.microsoft.com/office/drawing/2014/main" id="{C70CB30C-38E4-4B75-A318-97B0208F6460}"/>
                  </a:ext>
                </a:extLst>
              </p:cNvPr>
              <p:cNvSpPr/>
              <p:nvPr userDrawn="1"/>
            </p:nvSpPr>
            <p:spPr>
              <a:xfrm>
                <a:off x="-3603587" y="4396122"/>
                <a:ext cx="180000" cy="180000"/>
              </a:xfrm>
              <a:prstGeom prst="ellipse">
                <a:avLst/>
              </a:prstGeom>
              <a:solidFill>
                <a:schemeClr val="accent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wrap="none" lIns="0" tIns="0" rIns="0" bIns="0" rtlCol="0" anchor="ctr"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2</a:t>
                </a:r>
              </a:p>
            </p:txBody>
          </p:sp>
          <p:sp>
            <p:nvSpPr>
              <p:cNvPr id="84" name="Rechthoek 83">
                <a:extLst>
                  <a:ext uri="{FF2B5EF4-FFF2-40B4-BE49-F238E27FC236}">
                    <a16:creationId xmlns:a16="http://schemas.microsoft.com/office/drawing/2014/main" id="{B9B61E27-B942-49FC-99A8-C5ACAB84470D}"/>
                  </a:ext>
                </a:extLst>
              </p:cNvPr>
              <p:cNvSpPr/>
              <p:nvPr userDrawn="1"/>
            </p:nvSpPr>
            <p:spPr>
              <a:xfrm>
                <a:off x="-3319415" y="4396123"/>
                <a:ext cx="2944682" cy="495917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t">
                <a:no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At the section </a:t>
                </a:r>
                <a:r>
                  <a:rPr kumimoji="0" lang="nl-NL" sz="12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‘Rows and columns’</a:t>
                </a:r>
                <a:r>
                  <a:rPr kumimoji="0" lang="nl-NL" sz="12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 you can delete or add rows and columns. Choose from the variety of options:</a:t>
                </a:r>
              </a:p>
            </p:txBody>
          </p:sp>
          <p:grpSp>
            <p:nvGrpSpPr>
              <p:cNvPr id="85" name="Groep 84">
                <a:extLst>
                  <a:ext uri="{FF2B5EF4-FFF2-40B4-BE49-F238E27FC236}">
                    <a16:creationId xmlns:a16="http://schemas.microsoft.com/office/drawing/2014/main" id="{0CC53D82-19FF-472A-9D8A-CBA061111682}"/>
                  </a:ext>
                </a:extLst>
              </p:cNvPr>
              <p:cNvGrpSpPr/>
              <p:nvPr userDrawn="1"/>
            </p:nvGrpSpPr>
            <p:grpSpPr>
              <a:xfrm>
                <a:off x="-3415313" y="4996916"/>
                <a:ext cx="3013682" cy="673634"/>
                <a:chOff x="-3415313" y="4996916"/>
                <a:chExt cx="3013682" cy="673634"/>
              </a:xfrm>
            </p:grpSpPr>
            <p:grpSp>
              <p:nvGrpSpPr>
                <p:cNvPr id="86" name="Groep 85">
                  <a:extLst>
                    <a:ext uri="{FF2B5EF4-FFF2-40B4-BE49-F238E27FC236}">
                      <a16:creationId xmlns:a16="http://schemas.microsoft.com/office/drawing/2014/main" id="{194BC82F-53F0-4386-A38F-4787FB93DD2D}"/>
                    </a:ext>
                  </a:extLst>
                </p:cNvPr>
                <p:cNvGrpSpPr/>
                <p:nvPr userDrawn="1"/>
              </p:nvGrpSpPr>
              <p:grpSpPr>
                <a:xfrm>
                  <a:off x="-3415313" y="5041534"/>
                  <a:ext cx="761481" cy="529523"/>
                  <a:chOff x="-3492543" y="5041534"/>
                  <a:chExt cx="761481" cy="529523"/>
                </a:xfrm>
              </p:grpSpPr>
              <p:grpSp>
                <p:nvGrpSpPr>
                  <p:cNvPr id="131" name="Groep 130">
                    <a:extLst>
                      <a:ext uri="{FF2B5EF4-FFF2-40B4-BE49-F238E27FC236}">
                        <a16:creationId xmlns:a16="http://schemas.microsoft.com/office/drawing/2014/main" id="{4434C265-09A0-4EB3-9933-8CCCA059CB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3307743" y="5041534"/>
                    <a:ext cx="485596" cy="437045"/>
                    <a:chOff x="-3307743" y="4999319"/>
                    <a:chExt cx="644991" cy="580504"/>
                  </a:xfrm>
                </p:grpSpPr>
                <p:grpSp>
                  <p:nvGrpSpPr>
                    <p:cNvPr id="133" name="Groep 132">
                      <a:extLst>
                        <a:ext uri="{FF2B5EF4-FFF2-40B4-BE49-F238E27FC236}">
                          <a16:creationId xmlns:a16="http://schemas.microsoft.com/office/drawing/2014/main" id="{BBD4E8E0-84B2-4BB7-8DE4-9ACAA197E1E2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3307743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35" name="Rechte verbindingslijn 134">
                        <a:extLst>
                          <a:ext uri="{FF2B5EF4-FFF2-40B4-BE49-F238E27FC236}">
                            <a16:creationId xmlns:a16="http://schemas.microsoft.com/office/drawing/2014/main" id="{25E119E8-E8A6-46C2-AFD8-C3E5C9476FF2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6" name="Rechte verbindingslijn 135">
                        <a:extLst>
                          <a:ext uri="{FF2B5EF4-FFF2-40B4-BE49-F238E27FC236}">
                            <a16:creationId xmlns:a16="http://schemas.microsoft.com/office/drawing/2014/main" id="{BB990A07-3ADB-48A9-A486-C90986A7FF7D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7" name="Rechte verbindingslijn 136">
                        <a:extLst>
                          <a:ext uri="{FF2B5EF4-FFF2-40B4-BE49-F238E27FC236}">
                            <a16:creationId xmlns:a16="http://schemas.microsoft.com/office/drawing/2014/main" id="{AD172024-69D7-4887-8BCE-323854ACCD46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2969743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38" name="Rechte verbindingslijn 137">
                        <a:extLst>
                          <a:ext uri="{FF2B5EF4-FFF2-40B4-BE49-F238E27FC236}">
                            <a16:creationId xmlns:a16="http://schemas.microsoft.com/office/drawing/2014/main" id="{1F0D450D-F5AF-4D9B-A02A-00FC17893890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flipH="1">
                        <a:off x="-3142021" y="4999319"/>
                        <a:ext cx="1394" cy="43937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9" name="Rechthoek 138">
                        <a:extLst>
                          <a:ext uri="{FF2B5EF4-FFF2-40B4-BE49-F238E27FC236}">
                            <a16:creationId xmlns:a16="http://schemas.microsoft.com/office/drawing/2014/main" id="{EB7840D3-E106-4D1A-B45F-0B62E52D2E4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34" name="Vrije vorm: vorm 133">
                      <a:extLst>
                        <a:ext uri="{FF2B5EF4-FFF2-40B4-BE49-F238E27FC236}">
                          <a16:creationId xmlns:a16="http://schemas.microsoft.com/office/drawing/2014/main" id="{4FDF703D-36CA-423F-A4B8-F4511EC8FFE7}"/>
                        </a:ext>
                      </a:extLst>
                    </p:cNvPr>
                    <p:cNvSpPr/>
                    <p:nvPr userDrawn="1"/>
                  </p:nvSpPr>
                  <p:spPr>
                    <a:xfrm rot="2700000">
                      <a:off x="-3022752" y="5219823"/>
                      <a:ext cx="360000" cy="360000"/>
                    </a:xfrm>
                    <a:custGeom>
                      <a:avLst/>
                      <a:gdLst>
                        <a:gd name="connsiteX0" fmla="*/ 7908 w 360000"/>
                        <a:gd name="connsiteY0" fmla="*/ 160908 h 360000"/>
                        <a:gd name="connsiteX1" fmla="*/ 27000 w 360000"/>
                        <a:gd name="connsiteY1" fmla="*/ 153000 h 360000"/>
                        <a:gd name="connsiteX2" fmla="*/ 153000 w 360000"/>
                        <a:gd name="connsiteY2" fmla="*/ 153000 h 360000"/>
                        <a:gd name="connsiteX3" fmla="*/ 153000 w 360000"/>
                        <a:gd name="connsiteY3" fmla="*/ 27000 h 360000"/>
                        <a:gd name="connsiteX4" fmla="*/ 180000 w 360000"/>
                        <a:gd name="connsiteY4" fmla="*/ 0 h 360000"/>
                        <a:gd name="connsiteX5" fmla="*/ 207000 w 360000"/>
                        <a:gd name="connsiteY5" fmla="*/ 27000 h 360000"/>
                        <a:gd name="connsiteX6" fmla="*/ 207000 w 360000"/>
                        <a:gd name="connsiteY6" fmla="*/ 153000 h 360000"/>
                        <a:gd name="connsiteX7" fmla="*/ 333000 w 360000"/>
                        <a:gd name="connsiteY7" fmla="*/ 153000 h 360000"/>
                        <a:gd name="connsiteX8" fmla="*/ 360000 w 360000"/>
                        <a:gd name="connsiteY8" fmla="*/ 180000 h 360000"/>
                        <a:gd name="connsiteX9" fmla="*/ 333000 w 360000"/>
                        <a:gd name="connsiteY9" fmla="*/ 207000 h 360000"/>
                        <a:gd name="connsiteX10" fmla="*/ 207000 w 360000"/>
                        <a:gd name="connsiteY10" fmla="*/ 207000 h 360000"/>
                        <a:gd name="connsiteX11" fmla="*/ 207000 w 360000"/>
                        <a:gd name="connsiteY11" fmla="*/ 333000 h 360000"/>
                        <a:gd name="connsiteX12" fmla="*/ 180000 w 360000"/>
                        <a:gd name="connsiteY12" fmla="*/ 360000 h 360000"/>
                        <a:gd name="connsiteX13" fmla="*/ 153000 w 360000"/>
                        <a:gd name="connsiteY13" fmla="*/ 333000 h 360000"/>
                        <a:gd name="connsiteX14" fmla="*/ 153000 w 360000"/>
                        <a:gd name="connsiteY14" fmla="*/ 207000 h 360000"/>
                        <a:gd name="connsiteX15" fmla="*/ 27000 w 360000"/>
                        <a:gd name="connsiteY15" fmla="*/ 207000 h 360000"/>
                        <a:gd name="connsiteX16" fmla="*/ 0 w 360000"/>
                        <a:gd name="connsiteY16" fmla="*/ 180000 h 360000"/>
                        <a:gd name="connsiteX17" fmla="*/ 7908 w 360000"/>
                        <a:gd name="connsiteY17" fmla="*/ 160908 h 3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  <a:cxn ang="0">
                          <a:pos x="connsiteX16" y="connsiteY16"/>
                        </a:cxn>
                        <a:cxn ang="0">
                          <a:pos x="connsiteX17" y="connsiteY17"/>
                        </a:cxn>
                      </a:cxnLst>
                      <a:rect l="l" t="t" r="r" b="b"/>
                      <a:pathLst>
                        <a:path w="360000" h="360000">
                          <a:moveTo>
                            <a:pt x="7908" y="160908"/>
                          </a:moveTo>
                          <a:cubicBezTo>
                            <a:pt x="12794" y="156022"/>
                            <a:pt x="19544" y="153000"/>
                            <a:pt x="27000" y="153000"/>
                          </a:cubicBezTo>
                          <a:lnTo>
                            <a:pt x="153000" y="153000"/>
                          </a:lnTo>
                          <a:lnTo>
                            <a:pt x="153000" y="27000"/>
                          </a:lnTo>
                          <a:cubicBezTo>
                            <a:pt x="153000" y="12088"/>
                            <a:pt x="165088" y="0"/>
                            <a:pt x="180000" y="0"/>
                          </a:cubicBezTo>
                          <a:cubicBezTo>
                            <a:pt x="194912" y="0"/>
                            <a:pt x="207000" y="12088"/>
                            <a:pt x="207000" y="27000"/>
                          </a:cubicBezTo>
                          <a:lnTo>
                            <a:pt x="207000" y="153000"/>
                          </a:lnTo>
                          <a:lnTo>
                            <a:pt x="333000" y="153000"/>
                          </a:lnTo>
                          <a:cubicBezTo>
                            <a:pt x="347912" y="153000"/>
                            <a:pt x="360000" y="165088"/>
                            <a:pt x="360000" y="180000"/>
                          </a:cubicBezTo>
                          <a:cubicBezTo>
                            <a:pt x="360000" y="194912"/>
                            <a:pt x="347912" y="207000"/>
                            <a:pt x="333000" y="207000"/>
                          </a:cubicBezTo>
                          <a:lnTo>
                            <a:pt x="207000" y="207000"/>
                          </a:lnTo>
                          <a:lnTo>
                            <a:pt x="207000" y="333000"/>
                          </a:lnTo>
                          <a:cubicBezTo>
                            <a:pt x="207000" y="347912"/>
                            <a:pt x="194912" y="360000"/>
                            <a:pt x="180000" y="360000"/>
                          </a:cubicBezTo>
                          <a:cubicBezTo>
                            <a:pt x="165088" y="360000"/>
                            <a:pt x="153000" y="347912"/>
                            <a:pt x="153000" y="333000"/>
                          </a:cubicBezTo>
                          <a:lnTo>
                            <a:pt x="153000" y="207000"/>
                          </a:lnTo>
                          <a:lnTo>
                            <a:pt x="27000" y="207000"/>
                          </a:lnTo>
                          <a:cubicBezTo>
                            <a:pt x="12088" y="207000"/>
                            <a:pt x="0" y="194912"/>
                            <a:pt x="0" y="180000"/>
                          </a:cubicBezTo>
                          <a:cubicBezTo>
                            <a:pt x="0" y="172544"/>
                            <a:pt x="3022" y="165794"/>
                            <a:pt x="7908" y="160908"/>
                          </a:cubicBezTo>
                          <a:close/>
                        </a:path>
                      </a:pathLst>
                    </a:custGeom>
                    <a:solidFill>
                      <a:srgbClr val="F0615F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dirty="0"/>
                    </a:p>
                  </p:txBody>
                </p:sp>
              </p:grpSp>
              <p:sp>
                <p:nvSpPr>
                  <p:cNvPr id="132" name="Tekstvak 131">
                    <a:extLst>
                      <a:ext uri="{FF2B5EF4-FFF2-40B4-BE49-F238E27FC236}">
                        <a16:creationId xmlns:a16="http://schemas.microsoft.com/office/drawing/2014/main" id="{2C20E977-215D-4AE5-9C4F-FA4DB0B21CE7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3492543" y="5440654"/>
                    <a:ext cx="761481" cy="13040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Delete</a:t>
                    </a:r>
                  </a:p>
                </p:txBody>
              </p:sp>
            </p:grpSp>
            <p:grpSp>
              <p:nvGrpSpPr>
                <p:cNvPr id="87" name="Groep 86">
                  <a:extLst>
                    <a:ext uri="{FF2B5EF4-FFF2-40B4-BE49-F238E27FC236}">
                      <a16:creationId xmlns:a16="http://schemas.microsoft.com/office/drawing/2014/main" id="{85543181-A66F-4017-902C-B89D3357A63F}"/>
                    </a:ext>
                  </a:extLst>
                </p:cNvPr>
                <p:cNvGrpSpPr/>
                <p:nvPr userDrawn="1"/>
              </p:nvGrpSpPr>
              <p:grpSpPr>
                <a:xfrm>
                  <a:off x="-2582156" y="4996916"/>
                  <a:ext cx="572112" cy="673634"/>
                  <a:chOff x="-2709168" y="4996916"/>
                  <a:chExt cx="572112" cy="673634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CE0D2C84-CA0A-4762-A683-EA118893372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-2609993" y="4996916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23" name="Rechthoek 122">
                      <a:extLst>
                        <a:ext uri="{FF2B5EF4-FFF2-40B4-BE49-F238E27FC236}">
                          <a16:creationId xmlns:a16="http://schemas.microsoft.com/office/drawing/2014/main" id="{38971C65-3DFD-403F-81FE-F7D93BA522A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5038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24" name="Groep 123">
                      <a:extLst>
                        <a:ext uri="{FF2B5EF4-FFF2-40B4-BE49-F238E27FC236}">
                          <a16:creationId xmlns:a16="http://schemas.microsoft.com/office/drawing/2014/main" id="{ACDB9235-008F-409E-8D81-838D6CE3281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26" name="Rechte verbindingslijn 125">
                        <a:extLst>
                          <a:ext uri="{FF2B5EF4-FFF2-40B4-BE49-F238E27FC236}">
                            <a16:creationId xmlns:a16="http://schemas.microsoft.com/office/drawing/2014/main" id="{840D5E95-07A5-4E1B-9B68-AA9E462DC3C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7" name="Rechte verbindingslijn 126">
                        <a:extLst>
                          <a:ext uri="{FF2B5EF4-FFF2-40B4-BE49-F238E27FC236}">
                            <a16:creationId xmlns:a16="http://schemas.microsoft.com/office/drawing/2014/main" id="{2DA9C959-5E45-4FD4-A5E0-EC36C1DC24D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8" name="Rechte verbindingslijn 127">
                        <a:extLst>
                          <a:ext uri="{FF2B5EF4-FFF2-40B4-BE49-F238E27FC236}">
                            <a16:creationId xmlns:a16="http://schemas.microsoft.com/office/drawing/2014/main" id="{B394CDEA-65EC-4485-872F-5F653E69009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29" name="Rechte verbindingslijn 128">
                        <a:extLst>
                          <a:ext uri="{FF2B5EF4-FFF2-40B4-BE49-F238E27FC236}">
                            <a16:creationId xmlns:a16="http://schemas.microsoft.com/office/drawing/2014/main" id="{9169909F-2963-43F9-ADBA-C636B7BDF38B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30" name="Rechthoek 129">
                        <a:extLst>
                          <a:ext uri="{FF2B5EF4-FFF2-40B4-BE49-F238E27FC236}">
                            <a16:creationId xmlns:a16="http://schemas.microsoft.com/office/drawing/2014/main" id="{4A89A4B0-8873-47FC-927E-50E15DE0CCEC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25" name="Pijl: rechts 124">
                      <a:extLst>
                        <a:ext uri="{FF2B5EF4-FFF2-40B4-BE49-F238E27FC236}">
                          <a16:creationId xmlns:a16="http://schemas.microsoft.com/office/drawing/2014/main" id="{B8C04EA2-FF38-4374-90F3-D601B12CEFE3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22" name="Tekstvak 121">
                    <a:extLst>
                      <a:ext uri="{FF2B5EF4-FFF2-40B4-BE49-F238E27FC236}">
                        <a16:creationId xmlns:a16="http://schemas.microsoft.com/office/drawing/2014/main" id="{D10630A1-8186-4FC0-828E-9A03A289542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7091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Above</a:t>
                    </a:r>
                  </a:p>
                </p:txBody>
              </p:sp>
            </p:grpSp>
            <p:grpSp>
              <p:nvGrpSpPr>
                <p:cNvPr id="88" name="Groep 87">
                  <a:extLst>
                    <a:ext uri="{FF2B5EF4-FFF2-40B4-BE49-F238E27FC236}">
                      <a16:creationId xmlns:a16="http://schemas.microsoft.com/office/drawing/2014/main" id="{68666BBB-0636-4147-A495-10429F9C28E4}"/>
                    </a:ext>
                  </a:extLst>
                </p:cNvPr>
                <p:cNvGrpSpPr/>
                <p:nvPr userDrawn="1"/>
              </p:nvGrpSpPr>
              <p:grpSpPr>
                <a:xfrm>
                  <a:off x="-2036147" y="5039725"/>
                  <a:ext cx="572112" cy="630825"/>
                  <a:chOff x="-2099568" y="5039725"/>
                  <a:chExt cx="572112" cy="630825"/>
                </a:xfrm>
              </p:grpSpPr>
              <p:grpSp>
                <p:nvGrpSpPr>
                  <p:cNvPr id="111" name="Groep 110">
                    <a:extLst>
                      <a:ext uri="{FF2B5EF4-FFF2-40B4-BE49-F238E27FC236}">
                        <a16:creationId xmlns:a16="http://schemas.microsoft.com/office/drawing/2014/main" id="{10188785-8DA7-41DB-9150-5E736C8B0385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2004261" y="5039725"/>
                    <a:ext cx="389111" cy="375410"/>
                    <a:chOff x="-2542178" y="4940055"/>
                    <a:chExt cx="516835" cy="498637"/>
                  </a:xfrm>
                </p:grpSpPr>
                <p:sp>
                  <p:nvSpPr>
                    <p:cNvPr id="113" name="Rechthoek 112">
                      <a:extLst>
                        <a:ext uri="{FF2B5EF4-FFF2-40B4-BE49-F238E27FC236}">
                          <a16:creationId xmlns:a16="http://schemas.microsoft.com/office/drawing/2014/main" id="{4C145080-6F9D-4C4F-8BF1-0AD1EB17FC8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538526" y="5145278"/>
                      <a:ext cx="510738" cy="135578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14" name="Groep 113">
                      <a:extLst>
                        <a:ext uri="{FF2B5EF4-FFF2-40B4-BE49-F238E27FC236}">
                          <a16:creationId xmlns:a16="http://schemas.microsoft.com/office/drawing/2014/main" id="{5FCE7A56-E7E0-4009-AA79-9D518AC0BD4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8" y="4999319"/>
                      <a:ext cx="516835" cy="439373"/>
                      <a:chOff x="-3307743" y="4999319"/>
                      <a:chExt cx="516835" cy="439373"/>
                    </a:xfrm>
                  </p:grpSpPr>
                  <p:cxnSp>
                    <p:nvCxnSpPr>
                      <p:cNvPr id="116" name="Rechte verbindingslijn 115">
                        <a:extLst>
                          <a:ext uri="{FF2B5EF4-FFF2-40B4-BE49-F238E27FC236}">
                            <a16:creationId xmlns:a16="http://schemas.microsoft.com/office/drawing/2014/main" id="{E99FC7AA-8E09-4AF5-BAE4-460773416888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141843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7" name="Rechte verbindingslijn 116">
                        <a:extLst>
                          <a:ext uri="{FF2B5EF4-FFF2-40B4-BE49-F238E27FC236}">
                            <a16:creationId xmlns:a16="http://schemas.microsoft.com/office/drawing/2014/main" id="{7979E758-7D10-449D-B641-D32EC7A13E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307743" y="5290267"/>
                        <a:ext cx="51683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8" name="Rechte verbindingslijn 117">
                        <a:extLst>
                          <a:ext uri="{FF2B5EF4-FFF2-40B4-BE49-F238E27FC236}">
                            <a16:creationId xmlns:a16="http://schemas.microsoft.com/office/drawing/2014/main" id="{65F69E1E-EA52-4CBC-B829-35DA2842B38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2969743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19" name="Rechte verbindingslijn 118">
                        <a:extLst>
                          <a:ext uri="{FF2B5EF4-FFF2-40B4-BE49-F238E27FC236}">
                            <a16:creationId xmlns:a16="http://schemas.microsoft.com/office/drawing/2014/main" id="{15DD431E-F6D6-4EE6-8B39-6DCC835227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>
                        <a:off x="-3142021" y="5295569"/>
                        <a:ext cx="0" cy="143123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20" name="Rechthoek 119">
                        <a:extLst>
                          <a:ext uri="{FF2B5EF4-FFF2-40B4-BE49-F238E27FC236}">
                            <a16:creationId xmlns:a16="http://schemas.microsoft.com/office/drawing/2014/main" id="{CC5046F0-8A38-4A86-8AE5-E79440B8BA87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15" name="Pijl: rechts 114">
                      <a:extLst>
                        <a:ext uri="{FF2B5EF4-FFF2-40B4-BE49-F238E27FC236}">
                          <a16:creationId xmlns:a16="http://schemas.microsoft.com/office/drawing/2014/main" id="{5F3539A1-0108-47A2-A9F7-75E5E6D0C748}"/>
                        </a:ext>
                      </a:extLst>
                    </p:cNvPr>
                    <p:cNvSpPr/>
                    <p:nvPr userDrawn="1"/>
                  </p:nvSpPr>
                  <p:spPr>
                    <a:xfrm rot="16200000">
                      <a:off x="-2415001" y="4945522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12" name="Tekstvak 111">
                    <a:extLst>
                      <a:ext uri="{FF2B5EF4-FFF2-40B4-BE49-F238E27FC236}">
                        <a16:creationId xmlns:a16="http://schemas.microsoft.com/office/drawing/2014/main" id="{67B8D73D-77C1-47DC-BDCA-93F88BD9BD69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2099568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Below</a:t>
                    </a:r>
                  </a:p>
                </p:txBody>
              </p:sp>
            </p:grpSp>
            <p:grpSp>
              <p:nvGrpSpPr>
                <p:cNvPr id="89" name="Groep 88">
                  <a:extLst>
                    <a:ext uri="{FF2B5EF4-FFF2-40B4-BE49-F238E27FC236}">
                      <a16:creationId xmlns:a16="http://schemas.microsoft.com/office/drawing/2014/main" id="{51B1C30B-3DD4-4DA0-B443-10C930C50317}"/>
                    </a:ext>
                  </a:extLst>
                </p:cNvPr>
                <p:cNvGrpSpPr/>
                <p:nvPr userDrawn="1"/>
              </p:nvGrpSpPr>
              <p:grpSpPr>
                <a:xfrm>
                  <a:off x="-1497156" y="5039725"/>
                  <a:ext cx="572112" cy="630825"/>
                  <a:chOff x="-1501387" y="5039725"/>
                  <a:chExt cx="572112" cy="630825"/>
                </a:xfrm>
              </p:grpSpPr>
              <p:grpSp>
                <p:nvGrpSpPr>
                  <p:cNvPr id="101" name="Groep 100">
                    <a:extLst>
                      <a:ext uri="{FF2B5EF4-FFF2-40B4-BE49-F238E27FC236}">
                        <a16:creationId xmlns:a16="http://schemas.microsoft.com/office/drawing/2014/main" id="{9C0A09B7-EBE1-44BF-B452-2EA86FDB67AF}"/>
                      </a:ext>
                    </a:extLst>
                  </p:cNvPr>
                  <p:cNvGrpSpPr/>
                  <p:nvPr userDrawn="1"/>
                </p:nvGrpSpPr>
                <p:grpSpPr>
                  <a:xfrm rot="10800000">
                    <a:off x="-1453772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103" name="Rechthoek 102">
                      <a:extLst>
                        <a:ext uri="{FF2B5EF4-FFF2-40B4-BE49-F238E27FC236}">
                          <a16:creationId xmlns:a16="http://schemas.microsoft.com/office/drawing/2014/main" id="{F00E73A7-A5A3-4483-849D-A2412D8AB9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104" name="Groep 103">
                      <a:extLst>
                        <a:ext uri="{FF2B5EF4-FFF2-40B4-BE49-F238E27FC236}">
                          <a16:creationId xmlns:a16="http://schemas.microsoft.com/office/drawing/2014/main" id="{292D1EE1-8BDB-43ED-8CE7-A8856C0FBD7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106" name="Rechte verbindingslijn 105">
                        <a:extLst>
                          <a:ext uri="{FF2B5EF4-FFF2-40B4-BE49-F238E27FC236}">
                            <a16:creationId xmlns:a16="http://schemas.microsoft.com/office/drawing/2014/main" id="{857D3D32-E613-4581-92C8-84781B2B1B89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7" name="Rechte verbindingslijn 106">
                        <a:extLst>
                          <a:ext uri="{FF2B5EF4-FFF2-40B4-BE49-F238E27FC236}">
                            <a16:creationId xmlns:a16="http://schemas.microsoft.com/office/drawing/2014/main" id="{02080B1F-D9EC-4C87-AC27-9399C5D0FFB7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8" name="Rechte verbindingslijn 107">
                        <a:extLst>
                          <a:ext uri="{FF2B5EF4-FFF2-40B4-BE49-F238E27FC236}">
                            <a16:creationId xmlns:a16="http://schemas.microsoft.com/office/drawing/2014/main" id="{8FA21E25-71F0-44B4-9ACD-344AD5337C01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09" name="Rechte verbindingslijn 108">
                        <a:extLst>
                          <a:ext uri="{FF2B5EF4-FFF2-40B4-BE49-F238E27FC236}">
                            <a16:creationId xmlns:a16="http://schemas.microsoft.com/office/drawing/2014/main" id="{FCE1EDBE-AAAE-4BCA-AC42-90FFFDBD8FC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10" name="Rechthoek 109">
                        <a:extLst>
                          <a:ext uri="{FF2B5EF4-FFF2-40B4-BE49-F238E27FC236}">
                            <a16:creationId xmlns:a16="http://schemas.microsoft.com/office/drawing/2014/main" id="{E7F4F0D5-C2A4-408D-8661-C03887E49C8B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105" name="Pijl: rechts 104">
                      <a:extLst>
                        <a:ext uri="{FF2B5EF4-FFF2-40B4-BE49-F238E27FC236}">
                          <a16:creationId xmlns:a16="http://schemas.microsoft.com/office/drawing/2014/main" id="{FF5D4D7D-52FD-4EE8-BF1E-3D2C41BCC52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102" name="Tekstvak 101">
                    <a:extLst>
                      <a:ext uri="{FF2B5EF4-FFF2-40B4-BE49-F238E27FC236}">
                        <a16:creationId xmlns:a16="http://schemas.microsoft.com/office/drawing/2014/main" id="{22711D36-DA6A-4B1E-BA80-D456278BC8D4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1501387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 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Left</a:t>
                    </a:r>
                  </a:p>
                </p:txBody>
              </p:sp>
            </p:grpSp>
            <p:grpSp>
              <p:nvGrpSpPr>
                <p:cNvPr id="90" name="Groep 89">
                  <a:extLst>
                    <a:ext uri="{FF2B5EF4-FFF2-40B4-BE49-F238E27FC236}">
                      <a16:creationId xmlns:a16="http://schemas.microsoft.com/office/drawing/2014/main" id="{A0A4A656-F013-43BB-BC90-97CA63772064}"/>
                    </a:ext>
                  </a:extLst>
                </p:cNvPr>
                <p:cNvGrpSpPr/>
                <p:nvPr userDrawn="1"/>
              </p:nvGrpSpPr>
              <p:grpSpPr>
                <a:xfrm>
                  <a:off x="-973743" y="5039725"/>
                  <a:ext cx="572112" cy="630825"/>
                  <a:chOff x="-961551" y="5039725"/>
                  <a:chExt cx="572112" cy="630825"/>
                </a:xfrm>
              </p:grpSpPr>
              <p:grpSp>
                <p:nvGrpSpPr>
                  <p:cNvPr id="91" name="Groep 90">
                    <a:extLst>
                      <a:ext uri="{FF2B5EF4-FFF2-40B4-BE49-F238E27FC236}">
                        <a16:creationId xmlns:a16="http://schemas.microsoft.com/office/drawing/2014/main" id="{FD9648C3-93D5-4E07-B345-A12A84EF9BD2}"/>
                      </a:ext>
                    </a:extLst>
                  </p:cNvPr>
                  <p:cNvGrpSpPr/>
                  <p:nvPr userDrawn="1"/>
                </p:nvGrpSpPr>
                <p:grpSpPr>
                  <a:xfrm rot="10800000" flipH="1">
                    <a:off x="-868825" y="5039725"/>
                    <a:ext cx="426738" cy="332849"/>
                    <a:chOff x="-2542179" y="4996586"/>
                    <a:chExt cx="566814" cy="442106"/>
                  </a:xfrm>
                </p:grpSpPr>
                <p:sp>
                  <p:nvSpPr>
                    <p:cNvPr id="93" name="Rechthoek 92">
                      <a:extLst>
                        <a:ext uri="{FF2B5EF4-FFF2-40B4-BE49-F238E27FC236}">
                          <a16:creationId xmlns:a16="http://schemas.microsoft.com/office/drawing/2014/main" id="{FDBE1356-CAF9-47F4-8C42-3761D019BA7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375154" y="4996588"/>
                      <a:ext cx="165824" cy="435881"/>
                    </a:xfrm>
                    <a:prstGeom prst="rect">
                      <a:avLst/>
                    </a:prstGeom>
                    <a:solidFill>
                      <a:srgbClr val="C3D6E8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ctr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1600" cap="all" baseline="0" dirty="0">
                        <a:latin typeface="+mj-lt"/>
                      </a:endParaRPr>
                    </a:p>
                  </p:txBody>
                </p:sp>
                <p:grpSp>
                  <p:nvGrpSpPr>
                    <p:cNvPr id="94" name="Groep 93">
                      <a:extLst>
                        <a:ext uri="{FF2B5EF4-FFF2-40B4-BE49-F238E27FC236}">
                          <a16:creationId xmlns:a16="http://schemas.microsoft.com/office/drawing/2014/main" id="{D1D65D0D-E1FF-4B16-927D-1009B8F4103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-2542179" y="4996586"/>
                      <a:ext cx="516836" cy="442106"/>
                      <a:chOff x="-3307744" y="4996586"/>
                      <a:chExt cx="516836" cy="442106"/>
                    </a:xfrm>
                  </p:grpSpPr>
                  <p:cxnSp>
                    <p:nvCxnSpPr>
                      <p:cNvPr id="96" name="Rechte verbindingslijn 95">
                        <a:extLst>
                          <a:ext uri="{FF2B5EF4-FFF2-40B4-BE49-F238E27FC236}">
                            <a16:creationId xmlns:a16="http://schemas.microsoft.com/office/drawing/2014/main" id="{FA25B53B-A4BC-4601-9775-1AEB6DAE2964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141843"/>
                        <a:ext cx="162288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7" name="Rechte verbindingslijn 96">
                        <a:extLst>
                          <a:ext uri="{FF2B5EF4-FFF2-40B4-BE49-F238E27FC236}">
                            <a16:creationId xmlns:a16="http://schemas.microsoft.com/office/drawing/2014/main" id="{905F8083-E1F8-4734-A378-85538E7F7DF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H="1">
                        <a:off x="-3307744" y="5290267"/>
                        <a:ext cx="167025" cy="0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8" name="Rechte verbindingslijn 97">
                        <a:extLst>
                          <a:ext uri="{FF2B5EF4-FFF2-40B4-BE49-F238E27FC236}">
                            <a16:creationId xmlns:a16="http://schemas.microsoft.com/office/drawing/2014/main" id="{82C7BD8E-0124-4B7B-B580-918FF882B1BE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2969743" y="5001324"/>
                        <a:ext cx="0" cy="437367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99" name="Rechte verbindingslijn 98">
                        <a:extLst>
                          <a:ext uri="{FF2B5EF4-FFF2-40B4-BE49-F238E27FC236}">
                            <a16:creationId xmlns:a16="http://schemas.microsoft.com/office/drawing/2014/main" id="{F58815EB-E9AB-41E1-AAEA-4249D74109A3}"/>
                          </a:ext>
                        </a:extLst>
                      </p:cNvPr>
                      <p:cNvCxnSpPr>
                        <a:cxnSpLocks/>
                      </p:cNvCxnSpPr>
                      <p:nvPr userDrawn="1"/>
                    </p:nvCxnSpPr>
                    <p:spPr>
                      <a:xfrm rot="10800000" flipV="1">
                        <a:off x="-3142021" y="4996586"/>
                        <a:ext cx="0" cy="442105"/>
                      </a:xfrm>
                      <a:prstGeom prst="line">
                        <a:avLst/>
                      </a:prstGeom>
                      <a:ln>
                        <a:solidFill>
                          <a:srgbClr val="817F7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sp>
                    <p:nvSpPr>
                      <p:cNvPr id="100" name="Rechthoek 99">
                        <a:extLst>
                          <a:ext uri="{FF2B5EF4-FFF2-40B4-BE49-F238E27FC236}">
                            <a16:creationId xmlns:a16="http://schemas.microsoft.com/office/drawing/2014/main" id="{B6387C86-3310-458F-9ECD-570B0DC2B2E4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-3304719" y="4999319"/>
                        <a:ext cx="513811" cy="439373"/>
                      </a:xfrm>
                      <a:prstGeom prst="rect">
                        <a:avLst/>
                      </a:prstGeom>
                      <a:noFill/>
                      <a:ln w="12700">
                        <a:solidFill>
                          <a:srgbClr val="6C6C6C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lvl="0" algn="ctr"/>
                        <a:endParaRPr lang="nl-NL" sz="2400" dirty="0">
                          <a:solidFill>
                            <a:schemeClr val="accent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endParaRPr>
                      </a:p>
                    </p:txBody>
                  </p:sp>
                </p:grpSp>
                <p:sp>
                  <p:nvSpPr>
                    <p:cNvPr id="95" name="Pijl: rechts 94">
                      <a:extLst>
                        <a:ext uri="{FF2B5EF4-FFF2-40B4-BE49-F238E27FC236}">
                          <a16:creationId xmlns:a16="http://schemas.microsoft.com/office/drawing/2014/main" id="{C1C11E37-144C-4F92-871E-FD893588A38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-2253916" y="5077408"/>
                      <a:ext cx="278551" cy="267618"/>
                    </a:xfrm>
                    <a:prstGeom prst="rightArrow">
                      <a:avLst>
                        <a:gd name="adj1" fmla="val 25329"/>
                        <a:gd name="adj2" fmla="val 63628"/>
                      </a:avLst>
                    </a:prstGeom>
                    <a:solidFill>
                      <a:srgbClr val="4A7DB1"/>
                    </a:solidFill>
                    <a:ln w="28575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sp>
                <p:nvSpPr>
                  <p:cNvPr id="92" name="Tekstvak 91">
                    <a:extLst>
                      <a:ext uri="{FF2B5EF4-FFF2-40B4-BE49-F238E27FC236}">
                        <a16:creationId xmlns:a16="http://schemas.microsoft.com/office/drawing/2014/main" id="{9297A21C-B6DF-45E1-BC79-D9B5F6315872}"/>
                      </a:ext>
                    </a:extLst>
                  </p:cNvPr>
                  <p:cNvSpPr txBox="1"/>
                  <p:nvPr userDrawn="1"/>
                </p:nvSpPr>
                <p:spPr>
                  <a:xfrm>
                    <a:off x="-961551" y="5460793"/>
                    <a:ext cx="572112" cy="209757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 anchor="ctr">
                    <a:noAutofit/>
                  </a:bodyPr>
                  <a:lstStyle/>
                  <a:p>
                    <a:pPr marL="0" algn="ctr" defTabSz="1217512" rtl="0" eaLnBrk="1" latinLnBrk="0" hangingPunct="1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Insert</a:t>
                    </a:r>
                    <a:b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</a:br>
                    <a:r>
                      <a:rPr lang="nl-NL" sz="900" b="0" kern="120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ea typeface="+mn-ea"/>
                        <a:cs typeface="Calibri" panose="020F0502020204030204" pitchFamily="34" charset="0"/>
                      </a:rPr>
                      <a:t>Right</a:t>
                    </a:r>
                  </a:p>
                </p:txBody>
              </p:sp>
            </p:grpSp>
          </p:grpSp>
        </p:grpSp>
      </p:grp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Table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09D6A5A-0546-4B7B-9F1B-FB04BD103C4D}"/>
              </a:ext>
            </a:extLst>
          </p:cNvPr>
          <p:cNvSpPr>
            <a:spLocks noGrp="1"/>
          </p:cNvSpPr>
          <p:nvPr>
            <p:ph type="tbl" sz="quarter" idx="17" hasCustomPrompt="1"/>
          </p:nvPr>
        </p:nvSpPr>
        <p:spPr>
          <a:xfrm>
            <a:off x="958848" y="1484313"/>
            <a:ext cx="10273153" cy="4727575"/>
          </a:xfrm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table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64395EE1-B864-4022-A2B1-18D1F663FE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9" name="INSTRUCTION">
            <a:extLst>
              <a:ext uri="{FF2B5EF4-FFF2-40B4-BE49-F238E27FC236}">
                <a16:creationId xmlns:a16="http://schemas.microsoft.com/office/drawing/2014/main" id="{D03C62DE-4465-4CB8-9BD3-2E326F7B226D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3FC58430-54FD-45FB-82E0-9C87E1EC32AE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1" name="Ovaal 10">
              <a:extLst>
                <a:ext uri="{FF2B5EF4-FFF2-40B4-BE49-F238E27FC236}">
                  <a16:creationId xmlns:a16="http://schemas.microsoft.com/office/drawing/2014/main" id="{D481526A-3398-4DFD-BDDB-2CA306E8D96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53255001-5115-426F-84CE-ED70F6DE3F0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" name="Groep 13">
              <a:extLst>
                <a:ext uri="{FF2B5EF4-FFF2-40B4-BE49-F238E27FC236}">
                  <a16:creationId xmlns:a16="http://schemas.microsoft.com/office/drawing/2014/main" id="{8D645169-6BB6-426C-9C6F-CCC47AF9A517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8" name="Rechthoek 67">
                <a:extLst>
                  <a:ext uri="{FF2B5EF4-FFF2-40B4-BE49-F238E27FC236}">
                    <a16:creationId xmlns:a16="http://schemas.microsoft.com/office/drawing/2014/main" id="{10F1E4CD-5B97-42CF-8012-EC3E17DB23B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Ovaal 68">
                <a:extLst>
                  <a:ext uri="{FF2B5EF4-FFF2-40B4-BE49-F238E27FC236}">
                    <a16:creationId xmlns:a16="http://schemas.microsoft.com/office/drawing/2014/main" id="{51D1E9BD-CC72-4806-A30C-54194306B8DB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0" name="Vrije vorm: vorm 69">
                <a:extLst>
                  <a:ext uri="{FF2B5EF4-FFF2-40B4-BE49-F238E27FC236}">
                    <a16:creationId xmlns:a16="http://schemas.microsoft.com/office/drawing/2014/main" id="{7290043D-365B-4FFF-A623-2A7B41BBECC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71" name="Rechthoek: afgeronde hoeken 70">
                <a:extLst>
                  <a:ext uri="{FF2B5EF4-FFF2-40B4-BE49-F238E27FC236}">
                    <a16:creationId xmlns:a16="http://schemas.microsoft.com/office/drawing/2014/main" id="{F80421FD-1DED-4E48-896E-BBB5CC3DCB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2" name="Rechte verbindingslijn 71">
                <a:extLst>
                  <a:ext uri="{FF2B5EF4-FFF2-40B4-BE49-F238E27FC236}">
                    <a16:creationId xmlns:a16="http://schemas.microsoft.com/office/drawing/2014/main" id="{0A5B04DC-47F1-4BAB-8A3A-E0E084098195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3" name="Rechte verbindingslijn 72">
                <a:extLst>
                  <a:ext uri="{FF2B5EF4-FFF2-40B4-BE49-F238E27FC236}">
                    <a16:creationId xmlns:a16="http://schemas.microsoft.com/office/drawing/2014/main" id="{A3976F66-27C5-4777-82D3-9CA173BE36E0}"/>
                  </a:ext>
                </a:extLst>
              </p:cNvPr>
              <p:cNvCxnSpPr>
                <a:cxnSpLocks/>
                <a:stCxn id="71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E11946FC-3B2A-4979-A701-09FD595D7B11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78EB7D1E-C63E-42C9-9272-635CEBCE83A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7" name="Groep 16">
              <a:extLst>
                <a:ext uri="{FF2B5EF4-FFF2-40B4-BE49-F238E27FC236}">
                  <a16:creationId xmlns:a16="http://schemas.microsoft.com/office/drawing/2014/main" id="{79BAED51-D31D-440A-ADCC-DCE842D71EF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5" name="Rechthoek 64">
                <a:extLst>
                  <a:ext uri="{FF2B5EF4-FFF2-40B4-BE49-F238E27FC236}">
                    <a16:creationId xmlns:a16="http://schemas.microsoft.com/office/drawing/2014/main" id="{784CF307-B3C1-4733-AAF7-5A271CAAA1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6" name="Rechte verbindingslijn 65">
                <a:extLst>
                  <a:ext uri="{FF2B5EF4-FFF2-40B4-BE49-F238E27FC236}">
                    <a16:creationId xmlns:a16="http://schemas.microsoft.com/office/drawing/2014/main" id="{AD9508B8-5934-4B8F-B0E7-FE92B4E36AA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7" name="Gelijkbenige driehoek 66">
                <a:extLst>
                  <a:ext uri="{FF2B5EF4-FFF2-40B4-BE49-F238E27FC236}">
                    <a16:creationId xmlns:a16="http://schemas.microsoft.com/office/drawing/2014/main" id="{016E1DBA-25BD-45C3-A63C-6926BEE461A9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C7DAE230-E687-4D36-987E-B99B13261EF2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5569F7DE-D554-4F97-AF75-DD3AFF7047BB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0" name="Groep 19">
              <a:extLst>
                <a:ext uri="{FF2B5EF4-FFF2-40B4-BE49-F238E27FC236}">
                  <a16:creationId xmlns:a16="http://schemas.microsoft.com/office/drawing/2014/main" id="{93765594-D15B-4972-9EBA-63C57A535BE4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B3560AD8-C330-4100-9594-061C1DAD07F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A9CADACC-1D14-48D9-8B73-30D05D920410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9" name="Groep 58">
                    <a:extLst>
                      <a:ext uri="{FF2B5EF4-FFF2-40B4-BE49-F238E27FC236}">
                        <a16:creationId xmlns:a16="http://schemas.microsoft.com/office/drawing/2014/main" id="{429C0111-C289-4B58-866A-373D8777341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2" name="Rechthoek 61">
                      <a:extLst>
                        <a:ext uri="{FF2B5EF4-FFF2-40B4-BE49-F238E27FC236}">
                          <a16:creationId xmlns:a16="http://schemas.microsoft.com/office/drawing/2014/main" id="{42A82AAF-0C59-4FD5-B168-01ED8D713E8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3" name="Rechthoek 62">
                      <a:extLst>
                        <a:ext uri="{FF2B5EF4-FFF2-40B4-BE49-F238E27FC236}">
                          <a16:creationId xmlns:a16="http://schemas.microsoft.com/office/drawing/2014/main" id="{440B5545-3ACC-41D4-A51F-97628C39779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4" name="Ovaal 63">
                      <a:extLst>
                        <a:ext uri="{FF2B5EF4-FFF2-40B4-BE49-F238E27FC236}">
                          <a16:creationId xmlns:a16="http://schemas.microsoft.com/office/drawing/2014/main" id="{CBE14630-E468-4FC8-8F92-6B4A7036756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0" name="Afbeelding 59">
                    <a:extLst>
                      <a:ext uri="{FF2B5EF4-FFF2-40B4-BE49-F238E27FC236}">
                        <a16:creationId xmlns:a16="http://schemas.microsoft.com/office/drawing/2014/main" id="{B4FB0712-67A9-4612-BD4B-B1D47D2EB0C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1" name="Afbeelding 60">
                    <a:extLst>
                      <a:ext uri="{FF2B5EF4-FFF2-40B4-BE49-F238E27FC236}">
                        <a16:creationId xmlns:a16="http://schemas.microsoft.com/office/drawing/2014/main" id="{1A76AA37-EEDE-4308-A868-312475612AF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3" name="Groep 52">
                  <a:extLst>
                    <a:ext uri="{FF2B5EF4-FFF2-40B4-BE49-F238E27FC236}">
                      <a16:creationId xmlns:a16="http://schemas.microsoft.com/office/drawing/2014/main" id="{2EBF1AEA-3BE5-4DB2-9284-624EE3A04B74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7" name="Rechthoek 56">
                    <a:extLst>
                      <a:ext uri="{FF2B5EF4-FFF2-40B4-BE49-F238E27FC236}">
                        <a16:creationId xmlns:a16="http://schemas.microsoft.com/office/drawing/2014/main" id="{07A1C409-2B84-464D-BAF8-70E91BBE674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8" name="Rechthoek 57">
                    <a:extLst>
                      <a:ext uri="{FF2B5EF4-FFF2-40B4-BE49-F238E27FC236}">
                        <a16:creationId xmlns:a16="http://schemas.microsoft.com/office/drawing/2014/main" id="{6CB386D1-8EAD-4821-A044-C2518976A36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4" name="Groep 53">
                  <a:extLst>
                    <a:ext uri="{FF2B5EF4-FFF2-40B4-BE49-F238E27FC236}">
                      <a16:creationId xmlns:a16="http://schemas.microsoft.com/office/drawing/2014/main" id="{84281257-89A7-4345-BAC4-F721CC8266A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CD7EA474-F8C2-42E3-9C08-D4686865455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B2A7E97B-A508-4F47-8F05-95535962CD5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0" name="Rechthoek 49">
                <a:extLst>
                  <a:ext uri="{FF2B5EF4-FFF2-40B4-BE49-F238E27FC236}">
                    <a16:creationId xmlns:a16="http://schemas.microsoft.com/office/drawing/2014/main" id="{CB8ABB3F-BBD6-4F6D-9B61-034E807B0540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1" name="Gelijkbenige driehoek 50">
                <a:extLst>
                  <a:ext uri="{FF2B5EF4-FFF2-40B4-BE49-F238E27FC236}">
                    <a16:creationId xmlns:a16="http://schemas.microsoft.com/office/drawing/2014/main" id="{536DF077-FE78-4856-ACCE-90D2CF0A2416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88D746A9-2F6D-4AAE-B8C3-E2BF4F2D1D9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4FBF7860-B949-40B1-B561-2485CF1CB6B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448C8BC6-4E66-4261-A03E-B8DFD77754C0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4" name="Rechthoek 33">
                <a:extLst>
                  <a:ext uri="{FF2B5EF4-FFF2-40B4-BE49-F238E27FC236}">
                    <a16:creationId xmlns:a16="http://schemas.microsoft.com/office/drawing/2014/main" id="{1C446CF4-F41B-4A9C-B30C-B0BDB4E7CD5D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Rechthoek 34">
                <a:extLst>
                  <a:ext uri="{FF2B5EF4-FFF2-40B4-BE49-F238E27FC236}">
                    <a16:creationId xmlns:a16="http://schemas.microsoft.com/office/drawing/2014/main" id="{1EAC2BD6-6C33-43B4-A467-40AE8C08BEB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6" name="Tekstvak 35">
                <a:extLst>
                  <a:ext uri="{FF2B5EF4-FFF2-40B4-BE49-F238E27FC236}">
                    <a16:creationId xmlns:a16="http://schemas.microsoft.com/office/drawing/2014/main" id="{3F37EAB0-16FA-4B2D-82E1-80A12F5683E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7" name="Tekstvak 36">
                <a:extLst>
                  <a:ext uri="{FF2B5EF4-FFF2-40B4-BE49-F238E27FC236}">
                    <a16:creationId xmlns:a16="http://schemas.microsoft.com/office/drawing/2014/main" id="{9D1AE45A-C15C-4047-B62E-1517B69DB40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8" name="Vrije vorm: vorm 37">
                <a:extLst>
                  <a:ext uri="{FF2B5EF4-FFF2-40B4-BE49-F238E27FC236}">
                    <a16:creationId xmlns:a16="http://schemas.microsoft.com/office/drawing/2014/main" id="{09E9C09C-BF08-419F-B959-005B68B72DA3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9" name="Groep 38">
                <a:extLst>
                  <a:ext uri="{FF2B5EF4-FFF2-40B4-BE49-F238E27FC236}">
                    <a16:creationId xmlns:a16="http://schemas.microsoft.com/office/drawing/2014/main" id="{59753B6F-7782-4DE5-8440-948FC06B8B3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5" name="Rechthoek 44">
                  <a:extLst>
                    <a:ext uri="{FF2B5EF4-FFF2-40B4-BE49-F238E27FC236}">
                      <a16:creationId xmlns:a16="http://schemas.microsoft.com/office/drawing/2014/main" id="{C3E92338-3B00-4E25-A1EA-CDD4CAA9B7A4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Rechthoek 47">
                  <a:extLst>
                    <a:ext uri="{FF2B5EF4-FFF2-40B4-BE49-F238E27FC236}">
                      <a16:creationId xmlns:a16="http://schemas.microsoft.com/office/drawing/2014/main" id="{EB20BF5A-7647-481B-91C8-0F06988C877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7" name="Rechthoek 47">
                  <a:extLst>
                    <a:ext uri="{FF2B5EF4-FFF2-40B4-BE49-F238E27FC236}">
                      <a16:creationId xmlns:a16="http://schemas.microsoft.com/office/drawing/2014/main" id="{ECB6C387-D542-4BDB-8471-547552C77E08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Koorde 47">
                  <a:extLst>
                    <a:ext uri="{FF2B5EF4-FFF2-40B4-BE49-F238E27FC236}">
                      <a16:creationId xmlns:a16="http://schemas.microsoft.com/office/drawing/2014/main" id="{52BB5FA0-1D6D-4611-AD57-ED628C8E2F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5E46DC0A-92F0-4F7D-ABB5-E7830BE6E4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41" name="Rechthoek 40">
                  <a:extLst>
                    <a:ext uri="{FF2B5EF4-FFF2-40B4-BE49-F238E27FC236}">
                      <a16:creationId xmlns:a16="http://schemas.microsoft.com/office/drawing/2014/main" id="{E60CE6BE-6947-4DE6-AFBD-1DDB9568E0CF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1">
                  <a:extLst>
                    <a:ext uri="{FF2B5EF4-FFF2-40B4-BE49-F238E27FC236}">
                      <a16:creationId xmlns:a16="http://schemas.microsoft.com/office/drawing/2014/main" id="{14CEBF05-6764-4151-B52B-6C47F7A38EF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3" name="Ovaal 42">
                  <a:extLst>
                    <a:ext uri="{FF2B5EF4-FFF2-40B4-BE49-F238E27FC236}">
                      <a16:creationId xmlns:a16="http://schemas.microsoft.com/office/drawing/2014/main" id="{E1AEEC50-88C3-4D02-99BB-6C43CFC14A3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4B0FC7CE-9FC2-4291-959F-973166C35800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360F0D7B-2CCD-4345-9E6C-36A2F17C2BA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5" name="ICOON_info">
              <a:extLst>
                <a:ext uri="{FF2B5EF4-FFF2-40B4-BE49-F238E27FC236}">
                  <a16:creationId xmlns:a16="http://schemas.microsoft.com/office/drawing/2014/main" id="{FC494001-6B1A-419B-A0E2-2349E6C58D1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2" name="Ovaal 31">
                <a:extLst>
                  <a:ext uri="{FF2B5EF4-FFF2-40B4-BE49-F238E27FC236}">
                    <a16:creationId xmlns:a16="http://schemas.microsoft.com/office/drawing/2014/main" id="{E3D96F73-77C9-426E-AB95-22BE430E1C4F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Graphic 163" descr="Informatie">
                <a:extLst>
                  <a:ext uri="{FF2B5EF4-FFF2-40B4-BE49-F238E27FC236}">
                    <a16:creationId xmlns:a16="http://schemas.microsoft.com/office/drawing/2014/main" id="{FD7D6239-0448-490E-BD8B-19D6259AE32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6" name="Groep 25">
              <a:extLst>
                <a:ext uri="{FF2B5EF4-FFF2-40B4-BE49-F238E27FC236}">
                  <a16:creationId xmlns:a16="http://schemas.microsoft.com/office/drawing/2014/main" id="{8E5DD29F-96EA-4B58-B575-3FBFAF1B5F43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7" name="Inspireren">
                <a:extLst>
                  <a:ext uri="{FF2B5EF4-FFF2-40B4-BE49-F238E27FC236}">
                    <a16:creationId xmlns:a16="http://schemas.microsoft.com/office/drawing/2014/main" id="{8C533335-83EA-442E-9E21-C713722A7FF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9" name="Freeform 12">
                  <a:extLst>
                    <a:ext uri="{FF2B5EF4-FFF2-40B4-BE49-F238E27FC236}">
                      <a16:creationId xmlns:a16="http://schemas.microsoft.com/office/drawing/2014/main" id="{2BEDDCA5-261C-4E58-9B45-2364A73521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0" name="Freeform 13">
                  <a:extLst>
                    <a:ext uri="{FF2B5EF4-FFF2-40B4-BE49-F238E27FC236}">
                      <a16:creationId xmlns:a16="http://schemas.microsoft.com/office/drawing/2014/main" id="{20016CEB-4C36-405C-8A5D-A936BA6691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1" name="Freeform 14">
                  <a:extLst>
                    <a:ext uri="{FF2B5EF4-FFF2-40B4-BE49-F238E27FC236}">
                      <a16:creationId xmlns:a16="http://schemas.microsoft.com/office/drawing/2014/main" id="{7FEF18CE-6ED3-4FB9-BE26-55D69692A79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8" name="Tekstvak 27">
                <a:extLst>
                  <a:ext uri="{FF2B5EF4-FFF2-40B4-BE49-F238E27FC236}">
                    <a16:creationId xmlns:a16="http://schemas.microsoft.com/office/drawing/2014/main" id="{26408578-F2D1-4918-944E-00917B86971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F908FCA-4000-A121-0F4A-1BE67233ECD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72" name="Picture Placeholder 2">
            <a:extLst>
              <a:ext uri="{FF2B5EF4-FFF2-40B4-BE49-F238E27FC236}">
                <a16:creationId xmlns:a16="http://schemas.microsoft.com/office/drawing/2014/main" id="{A5FF2AB3-CB63-AB3D-BCF5-7F4E0E425CE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490569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video">
            <a:extLst>
              <a:ext uri="{FF2B5EF4-FFF2-40B4-BE49-F238E27FC236}">
                <a16:creationId xmlns:a16="http://schemas.microsoft.com/office/drawing/2014/main" id="{63ECFC8F-69AF-4460-AF8B-97E3924EA65C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>
          <a:xfrm>
            <a:off x="0" y="0"/>
            <a:ext cx="12192000" cy="6858000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bIns="1080000" anchor="ctr" anchorCtr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r>
              <a:rPr lang="nl-NL" dirty="0"/>
              <a:t>Click on the icon below</a:t>
            </a:r>
            <a:br>
              <a:rPr lang="nl-NL" dirty="0"/>
            </a:br>
            <a:r>
              <a:rPr lang="nl-NL" dirty="0"/>
              <a:t>to insert a video</a:t>
            </a:r>
          </a:p>
        </p:txBody>
      </p:sp>
      <p:sp>
        <p:nvSpPr>
          <p:cNvPr id="9" name="Tijdelijke aanduiding voor tekst 4">
            <a:extLst>
              <a:ext uri="{FF2B5EF4-FFF2-40B4-BE49-F238E27FC236}">
                <a16:creationId xmlns:a16="http://schemas.microsoft.com/office/drawing/2014/main" id="{210D637B-FCB2-43B6-9605-25A963C8E7A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376139C-1DF2-4C76-8072-21A2C1D3FA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Video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2CA1B996-E91E-4B95-A851-462F0FAC1698}"/>
              </a:ext>
            </a:extLst>
          </p:cNvPr>
          <p:cNvGrpSpPr/>
          <p:nvPr userDrawn="1"/>
        </p:nvGrpSpPr>
        <p:grpSpPr>
          <a:xfrm>
            <a:off x="-3786165" y="0"/>
            <a:ext cx="3693114" cy="6283084"/>
            <a:chOff x="-3786165" y="0"/>
            <a:chExt cx="3693114" cy="6283084"/>
          </a:xfrm>
        </p:grpSpPr>
        <p:sp>
          <p:nvSpPr>
            <p:cNvPr id="12" name="Rechthoek 11">
              <a:extLst>
                <a:ext uri="{FF2B5EF4-FFF2-40B4-BE49-F238E27FC236}">
                  <a16:creationId xmlns:a16="http://schemas.microsoft.com/office/drawing/2014/main" id="{3CF8B8C1-66DA-4370-B901-4A9FE25DA8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630779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Video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85053F87-DC03-450D-B535-4DA4F83929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928A2E35-365E-4A1D-AA3F-34EDE6DB1B02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15" name="Ovaal 14">
              <a:extLst>
                <a:ext uri="{FF2B5EF4-FFF2-40B4-BE49-F238E27FC236}">
                  <a16:creationId xmlns:a16="http://schemas.microsoft.com/office/drawing/2014/main" id="{4450365D-55F0-472E-86D5-D8EC1FE3D65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C24B6149-DECE-4E88-849A-EBA1DBBD6AD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video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63DF51BD-2687-4099-B082-8F4C5B3AB1B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9" name="Rechthoek 68">
                <a:extLst>
                  <a:ext uri="{FF2B5EF4-FFF2-40B4-BE49-F238E27FC236}">
                    <a16:creationId xmlns:a16="http://schemas.microsoft.com/office/drawing/2014/main" id="{AE371FFA-CCE2-42ED-A2B5-4424EF994BA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3C036311-6C3F-4077-8475-EF7B1B33B6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71" name="Gelijkbenige driehoek 70">
                <a:extLst>
                  <a:ext uri="{FF2B5EF4-FFF2-40B4-BE49-F238E27FC236}">
                    <a16:creationId xmlns:a16="http://schemas.microsoft.com/office/drawing/2014/main" id="{34EB4D88-CEF8-4570-831A-7A1D853B0BFC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1962AE21-CF08-4721-8C0C-258BA3F1A57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B446D0C-A6AF-4497-B1F0-F35C08DF9E7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32768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video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‘Send to back’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1" name="Ovaal 20">
              <a:extLst>
                <a:ext uri="{FF2B5EF4-FFF2-40B4-BE49-F238E27FC236}">
                  <a16:creationId xmlns:a16="http://schemas.microsoft.com/office/drawing/2014/main" id="{987C13D7-62AB-467A-B48A-37611501C638}"/>
                </a:ext>
              </a:extLst>
            </p:cNvPr>
            <p:cNvSpPr/>
            <p:nvPr userDrawn="1"/>
          </p:nvSpPr>
          <p:spPr>
            <a:xfrm>
              <a:off x="-3603587" y="3744237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275F49E7-577C-4C05-BE2C-B5968BD622A5}"/>
                </a:ext>
              </a:extLst>
            </p:cNvPr>
            <p:cNvSpPr/>
            <p:nvPr userDrawn="1"/>
          </p:nvSpPr>
          <p:spPr>
            <a:xfrm>
              <a:off x="-3319415" y="3744238"/>
              <a:ext cx="2944682" cy="786819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video,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‘Video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video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video frame with the brackets.</a:t>
              </a:r>
            </a:p>
          </p:txBody>
        </p:sp>
        <p:grpSp>
          <p:nvGrpSpPr>
            <p:cNvPr id="23" name="Groep 22">
              <a:extLst>
                <a:ext uri="{FF2B5EF4-FFF2-40B4-BE49-F238E27FC236}">
                  <a16:creationId xmlns:a16="http://schemas.microsoft.com/office/drawing/2014/main" id="{7CC91714-010D-4DC6-875E-144473E7515C}"/>
                </a:ext>
              </a:extLst>
            </p:cNvPr>
            <p:cNvGrpSpPr/>
            <p:nvPr userDrawn="1"/>
          </p:nvGrpSpPr>
          <p:grpSpPr>
            <a:xfrm>
              <a:off x="-3447286" y="4645990"/>
              <a:ext cx="622283" cy="612919"/>
              <a:chOff x="12617641" y="3403239"/>
              <a:chExt cx="752963" cy="741634"/>
            </a:xfrm>
          </p:grpSpPr>
          <p:grpSp>
            <p:nvGrpSpPr>
              <p:cNvPr id="53" name="Groep 52">
                <a:extLst>
                  <a:ext uri="{FF2B5EF4-FFF2-40B4-BE49-F238E27FC236}">
                    <a16:creationId xmlns:a16="http://schemas.microsoft.com/office/drawing/2014/main" id="{AB90F337-EC8A-4D4E-8783-E1799A9E3391}"/>
                  </a:ext>
                </a:extLst>
              </p:cNvPr>
              <p:cNvGrpSpPr/>
              <p:nvPr userDrawn="1"/>
            </p:nvGrpSpPr>
            <p:grpSpPr>
              <a:xfrm>
                <a:off x="12771550" y="3403239"/>
                <a:ext cx="467156" cy="448491"/>
                <a:chOff x="12782177" y="3403239"/>
                <a:chExt cx="467156" cy="448491"/>
              </a:xfrm>
            </p:grpSpPr>
            <p:grpSp>
              <p:nvGrpSpPr>
                <p:cNvPr id="56" name="Groep 55">
                  <a:extLst>
                    <a:ext uri="{FF2B5EF4-FFF2-40B4-BE49-F238E27FC236}">
                      <a16:creationId xmlns:a16="http://schemas.microsoft.com/office/drawing/2014/main" id="{C123101B-7C24-463D-AA78-734A1DE1806B}"/>
                    </a:ext>
                  </a:extLst>
                </p:cNvPr>
                <p:cNvGrpSpPr/>
                <p:nvPr userDrawn="1"/>
              </p:nvGrpSpPr>
              <p:grpSpPr>
                <a:xfrm>
                  <a:off x="12782177" y="3403239"/>
                  <a:ext cx="412972" cy="396132"/>
                  <a:chOff x="13554906" y="3320109"/>
                  <a:chExt cx="443912" cy="425811"/>
                </a:xfrm>
              </p:grpSpPr>
              <p:grpSp>
                <p:nvGrpSpPr>
                  <p:cNvPr id="63" name="Groep 62">
                    <a:extLst>
                      <a:ext uri="{FF2B5EF4-FFF2-40B4-BE49-F238E27FC236}">
                        <a16:creationId xmlns:a16="http://schemas.microsoft.com/office/drawing/2014/main" id="{34841957-CEF8-4856-8B11-1698EBFDCCCF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2" cy="425811"/>
                    <a:chOff x="12909684" y="1276143"/>
                    <a:chExt cx="443912" cy="425811"/>
                  </a:xfrm>
                </p:grpSpPr>
                <p:sp>
                  <p:nvSpPr>
                    <p:cNvPr id="66" name="Rechthoek 65">
                      <a:extLst>
                        <a:ext uri="{FF2B5EF4-FFF2-40B4-BE49-F238E27FC236}">
                          <a16:creationId xmlns:a16="http://schemas.microsoft.com/office/drawing/2014/main" id="{1915C293-98C6-4FBC-A5BF-414D4AAADD2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7" name="Rechthoek 66">
                      <a:extLst>
                        <a:ext uri="{FF2B5EF4-FFF2-40B4-BE49-F238E27FC236}">
                          <a16:creationId xmlns:a16="http://schemas.microsoft.com/office/drawing/2014/main" id="{D608B90F-576F-4BAD-9B9E-7852909169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8" name="Ovaal 67">
                      <a:extLst>
                        <a:ext uri="{FF2B5EF4-FFF2-40B4-BE49-F238E27FC236}">
                          <a16:creationId xmlns:a16="http://schemas.microsoft.com/office/drawing/2014/main" id="{0D5A95A3-2BD7-4D4E-9368-A9213391FAB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64" name="Afbeelding 63">
                    <a:extLst>
                      <a:ext uri="{FF2B5EF4-FFF2-40B4-BE49-F238E27FC236}">
                        <a16:creationId xmlns:a16="http://schemas.microsoft.com/office/drawing/2014/main" id="{F7A5B474-775A-4C08-ADBE-A35947E7780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2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65" name="Afbeelding 64">
                    <a:extLst>
                      <a:ext uri="{FF2B5EF4-FFF2-40B4-BE49-F238E27FC236}">
                        <a16:creationId xmlns:a16="http://schemas.microsoft.com/office/drawing/2014/main" id="{8BD1AE25-548C-49C5-96E3-9200956F1E4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53788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7" name="Groep 56">
                  <a:extLst>
                    <a:ext uri="{FF2B5EF4-FFF2-40B4-BE49-F238E27FC236}">
                      <a16:creationId xmlns:a16="http://schemas.microsoft.com/office/drawing/2014/main" id="{5D9209A9-20CD-4AEB-9AC3-C33D4332233A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61" name="Rechthoek 60">
                    <a:extLst>
                      <a:ext uri="{FF2B5EF4-FFF2-40B4-BE49-F238E27FC236}">
                        <a16:creationId xmlns:a16="http://schemas.microsoft.com/office/drawing/2014/main" id="{CDA1CDEB-8ABB-49C0-AC75-3ADC6FBEF70B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2" name="Rechthoek 61">
                    <a:extLst>
                      <a:ext uri="{FF2B5EF4-FFF2-40B4-BE49-F238E27FC236}">
                        <a16:creationId xmlns:a16="http://schemas.microsoft.com/office/drawing/2014/main" id="{DA114AE3-6B79-4BC3-928C-2748ED849B1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E084CC4E-3448-42C5-A9DB-C8759E53DE8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9" name="Rechthoek 58">
                    <a:extLst>
                      <a:ext uri="{FF2B5EF4-FFF2-40B4-BE49-F238E27FC236}">
                        <a16:creationId xmlns:a16="http://schemas.microsoft.com/office/drawing/2014/main" id="{70E93D88-5D7C-431D-A44B-88212B9D382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60" name="Rechthoek 59">
                    <a:extLst>
                      <a:ext uri="{FF2B5EF4-FFF2-40B4-BE49-F238E27FC236}">
                        <a16:creationId xmlns:a16="http://schemas.microsoft.com/office/drawing/2014/main" id="{B68CB282-CCFD-47B1-9339-2DF0099EB77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54" name="Rechthoek 53">
                <a:extLst>
                  <a:ext uri="{FF2B5EF4-FFF2-40B4-BE49-F238E27FC236}">
                    <a16:creationId xmlns:a16="http://schemas.microsoft.com/office/drawing/2014/main" id="{894576DC-AA9F-4588-93C8-965C1DE21CB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55" name="Gelijkbenige driehoek 54">
                <a:extLst>
                  <a:ext uri="{FF2B5EF4-FFF2-40B4-BE49-F238E27FC236}">
                    <a16:creationId xmlns:a16="http://schemas.microsoft.com/office/drawing/2014/main" id="{614B040F-A32D-43A5-819D-F1478EB1E4E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02D908F4-9BC8-4F1B-A763-64FEDC6D0A2C}"/>
                </a:ext>
              </a:extLst>
            </p:cNvPr>
            <p:cNvGrpSpPr/>
            <p:nvPr userDrawn="1"/>
          </p:nvGrpSpPr>
          <p:grpSpPr>
            <a:xfrm>
              <a:off x="-3314821" y="2981448"/>
              <a:ext cx="1558053" cy="563933"/>
              <a:chOff x="-3314821" y="2981448"/>
              <a:chExt cx="1558053" cy="563933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7D0E1305-6215-48E2-970B-E52BF039BEB7}"/>
                  </a:ext>
                </a:extLst>
              </p:cNvPr>
              <p:cNvSpPr/>
              <p:nvPr userDrawn="1"/>
            </p:nvSpPr>
            <p:spPr>
              <a:xfrm>
                <a:off x="-3314821" y="2981448"/>
                <a:ext cx="1558053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52B8A759-B1AE-498A-8C0D-F5329F0F59FD}"/>
                  </a:ext>
                </a:extLst>
              </p:cNvPr>
              <p:cNvSpPr/>
              <p:nvPr userDrawn="1"/>
            </p:nvSpPr>
            <p:spPr>
              <a:xfrm>
                <a:off x="-3304719" y="3235173"/>
                <a:ext cx="1540313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1" name="Tekstvak 40">
                <a:extLst>
                  <a:ext uri="{FF2B5EF4-FFF2-40B4-BE49-F238E27FC236}">
                    <a16:creationId xmlns:a16="http://schemas.microsoft.com/office/drawing/2014/main" id="{B37F2D6B-6547-4216-A1C1-668D030A8126}"/>
                  </a:ext>
                </a:extLst>
              </p:cNvPr>
              <p:cNvSpPr txBox="1"/>
              <p:nvPr userDrawn="1"/>
            </p:nvSpPr>
            <p:spPr>
              <a:xfrm>
                <a:off x="-3069820" y="3038892"/>
                <a:ext cx="1089248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front</a:t>
                </a:r>
              </a:p>
            </p:txBody>
          </p:sp>
          <p:sp>
            <p:nvSpPr>
              <p:cNvPr id="42" name="Tekstvak 41">
                <a:extLst>
                  <a:ext uri="{FF2B5EF4-FFF2-40B4-BE49-F238E27FC236}">
                    <a16:creationId xmlns:a16="http://schemas.microsoft.com/office/drawing/2014/main" id="{C563B050-FFD4-43B0-9724-973D9651EF60}"/>
                  </a:ext>
                </a:extLst>
              </p:cNvPr>
              <p:cNvSpPr txBox="1"/>
              <p:nvPr userDrawn="1"/>
            </p:nvSpPr>
            <p:spPr>
              <a:xfrm>
                <a:off x="-3069820" y="3295269"/>
                <a:ext cx="109851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Send to back</a:t>
                </a:r>
              </a:p>
            </p:txBody>
          </p:sp>
          <p:sp>
            <p:nvSpPr>
              <p:cNvPr id="43" name="Vrije vorm: vorm 42">
                <a:extLst>
                  <a:ext uri="{FF2B5EF4-FFF2-40B4-BE49-F238E27FC236}">
                    <a16:creationId xmlns:a16="http://schemas.microsoft.com/office/drawing/2014/main" id="{F86F41D5-4EF4-45D6-9164-373074ADD1A7}"/>
                  </a:ext>
                </a:extLst>
              </p:cNvPr>
              <p:cNvSpPr/>
              <p:nvPr userDrawn="1"/>
            </p:nvSpPr>
            <p:spPr>
              <a:xfrm>
                <a:off x="-2051274" y="3365381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44" name="Gelijkbenige driehoek 43">
                <a:extLst>
                  <a:ext uri="{FF2B5EF4-FFF2-40B4-BE49-F238E27FC236}">
                    <a16:creationId xmlns:a16="http://schemas.microsoft.com/office/drawing/2014/main" id="{0726E2B8-A5A1-4625-A882-32CB383B6332}"/>
                  </a:ext>
                </a:extLst>
              </p:cNvPr>
              <p:cNvSpPr/>
              <p:nvPr userDrawn="1"/>
            </p:nvSpPr>
            <p:spPr>
              <a:xfrm rot="5400000">
                <a:off x="-1900674" y="3332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5" name="Groep 44">
                <a:extLst>
                  <a:ext uri="{FF2B5EF4-FFF2-40B4-BE49-F238E27FC236}">
                    <a16:creationId xmlns:a16="http://schemas.microsoft.com/office/drawing/2014/main" id="{8CB054BD-14A4-4D60-BE41-A24BC6E043C4}"/>
                  </a:ext>
                </a:extLst>
              </p:cNvPr>
              <p:cNvGrpSpPr/>
              <p:nvPr userDrawn="1"/>
            </p:nvGrpSpPr>
            <p:grpSpPr>
              <a:xfrm>
                <a:off x="-3257052" y="3032066"/>
                <a:ext cx="182309" cy="163794"/>
                <a:chOff x="12832541" y="3162395"/>
                <a:chExt cx="219532" cy="197236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93F6C8F-A320-48E4-ACBA-B9BE57DD9FA9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1" name="Rechthoek 50">
                  <a:extLst>
                    <a:ext uri="{FF2B5EF4-FFF2-40B4-BE49-F238E27FC236}">
                      <a16:creationId xmlns:a16="http://schemas.microsoft.com/office/drawing/2014/main" id="{45D6A4DA-7134-460B-98FA-D724C94765C2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52" name="Rechthoek 51">
                  <a:extLst>
                    <a:ext uri="{FF2B5EF4-FFF2-40B4-BE49-F238E27FC236}">
                      <a16:creationId xmlns:a16="http://schemas.microsoft.com/office/drawing/2014/main" id="{76A805EE-57B8-48AF-9610-6F701731AEFD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6" name="Groep 45">
                <a:extLst>
                  <a:ext uri="{FF2B5EF4-FFF2-40B4-BE49-F238E27FC236}">
                    <a16:creationId xmlns:a16="http://schemas.microsoft.com/office/drawing/2014/main" id="{58567135-72DD-4BDA-8EAF-F57C972AA793}"/>
                  </a:ext>
                </a:extLst>
              </p:cNvPr>
              <p:cNvGrpSpPr/>
              <p:nvPr userDrawn="1"/>
            </p:nvGrpSpPr>
            <p:grpSpPr>
              <a:xfrm>
                <a:off x="-3257053" y="3276580"/>
                <a:ext cx="182309" cy="163794"/>
                <a:chOff x="12832541" y="3162395"/>
                <a:chExt cx="219532" cy="197236"/>
              </a:xfrm>
            </p:grpSpPr>
            <p:sp>
              <p:nvSpPr>
                <p:cNvPr id="47" name="Rechthoek 46">
                  <a:extLst>
                    <a:ext uri="{FF2B5EF4-FFF2-40B4-BE49-F238E27FC236}">
                      <a16:creationId xmlns:a16="http://schemas.microsoft.com/office/drawing/2014/main" id="{55ED13E3-5E82-41A0-853A-21A6E1001304}"/>
                    </a:ext>
                  </a:extLst>
                </p:cNvPr>
                <p:cNvSpPr/>
                <p:nvPr userDrawn="1"/>
              </p:nvSpPr>
              <p:spPr>
                <a:xfrm>
                  <a:off x="12873284" y="3191991"/>
                  <a:ext cx="138045" cy="138044"/>
                </a:xfrm>
                <a:prstGeom prst="rect">
                  <a:avLst/>
                </a:prstGeom>
                <a:solidFill>
                  <a:srgbClr val="EABE76"/>
                </a:solidFill>
                <a:ln w="127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8" name="Rechthoek 47">
                  <a:extLst>
                    <a:ext uri="{FF2B5EF4-FFF2-40B4-BE49-F238E27FC236}">
                      <a16:creationId xmlns:a16="http://schemas.microsoft.com/office/drawing/2014/main" id="{ED355F10-53E5-4471-A255-A53EE38CE928}"/>
                    </a:ext>
                  </a:extLst>
                </p:cNvPr>
                <p:cNvSpPr/>
                <p:nvPr userDrawn="1"/>
              </p:nvSpPr>
              <p:spPr>
                <a:xfrm>
                  <a:off x="12832541" y="3162395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13C3E1F7-83D5-46AD-A3F3-C7AF922A5AAA}"/>
                    </a:ext>
                  </a:extLst>
                </p:cNvPr>
                <p:cNvSpPr/>
                <p:nvPr userDrawn="1"/>
              </p:nvSpPr>
              <p:spPr>
                <a:xfrm>
                  <a:off x="12970586" y="3278144"/>
                  <a:ext cx="81487" cy="81487"/>
                </a:xfrm>
                <a:prstGeom prst="rect">
                  <a:avLst/>
                </a:prstGeom>
                <a:solidFill>
                  <a:schemeClr val="bg1"/>
                </a:solidFill>
                <a:ln w="12700">
                  <a:solidFill>
                    <a:srgbClr val="848484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25" name="Groep 24">
              <a:extLst>
                <a:ext uri="{FF2B5EF4-FFF2-40B4-BE49-F238E27FC236}">
                  <a16:creationId xmlns:a16="http://schemas.microsoft.com/office/drawing/2014/main" id="{DA24101E-B984-4000-A74C-73668CF8B4A0}"/>
                </a:ext>
              </a:extLst>
            </p:cNvPr>
            <p:cNvGrpSpPr/>
            <p:nvPr userDrawn="1"/>
          </p:nvGrpSpPr>
          <p:grpSpPr>
            <a:xfrm>
              <a:off x="-3310781" y="1231352"/>
              <a:ext cx="311450" cy="308977"/>
              <a:chOff x="-3310781" y="1231352"/>
              <a:chExt cx="311450" cy="308977"/>
            </a:xfrm>
          </p:grpSpPr>
          <p:sp>
            <p:nvSpPr>
              <p:cNvPr id="36" name="Rechthoek 35">
                <a:extLst>
                  <a:ext uri="{FF2B5EF4-FFF2-40B4-BE49-F238E27FC236}">
                    <a16:creationId xmlns:a16="http://schemas.microsoft.com/office/drawing/2014/main" id="{5BA863E8-B16D-4686-A5B8-244984219970}"/>
                  </a:ext>
                </a:extLst>
              </p:cNvPr>
              <p:cNvSpPr/>
              <p:nvPr userDrawn="1"/>
            </p:nvSpPr>
            <p:spPr>
              <a:xfrm>
                <a:off x="-3310781" y="1231352"/>
                <a:ext cx="308978" cy="308977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6C6C6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7" name="Vrije vorm 112">
                <a:extLst>
                  <a:ext uri="{FF2B5EF4-FFF2-40B4-BE49-F238E27FC236}">
                    <a16:creationId xmlns:a16="http://schemas.microsoft.com/office/drawing/2014/main" id="{4A319696-6915-4AAA-90B6-0506AADBA108}"/>
                  </a:ext>
                </a:extLst>
              </p:cNvPr>
              <p:cNvSpPr/>
              <p:nvPr userDrawn="1"/>
            </p:nvSpPr>
            <p:spPr>
              <a:xfrm>
                <a:off x="-3308309" y="1231352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8" name="Vrije vorm 113">
                <a:extLst>
                  <a:ext uri="{FF2B5EF4-FFF2-40B4-BE49-F238E27FC236}">
                    <a16:creationId xmlns:a16="http://schemas.microsoft.com/office/drawing/2014/main" id="{0915B3AA-7505-45B2-828D-D1BF0F6AB620}"/>
                  </a:ext>
                </a:extLst>
              </p:cNvPr>
              <p:cNvSpPr/>
              <p:nvPr userDrawn="1"/>
            </p:nvSpPr>
            <p:spPr>
              <a:xfrm>
                <a:off x="-3309640" y="1493364"/>
                <a:ext cx="308978" cy="46965"/>
              </a:xfrm>
              <a:custGeom>
                <a:avLst/>
                <a:gdLst>
                  <a:gd name="connsiteX0" fmla="*/ 1186901 w 1360714"/>
                  <a:gd name="connsiteY0" fmla="*/ 41746 h 206829"/>
                  <a:gd name="connsiteX1" fmla="*/ 1186901 w 1360714"/>
                  <a:gd name="connsiteY1" fmla="*/ 175847 h 206829"/>
                  <a:gd name="connsiteX2" fmla="*/ 1315854 w 1360714"/>
                  <a:gd name="connsiteY2" fmla="*/ 175847 h 206829"/>
                  <a:gd name="connsiteX3" fmla="*/ 1315854 w 1360714"/>
                  <a:gd name="connsiteY3" fmla="*/ 41746 h 206829"/>
                  <a:gd name="connsiteX4" fmla="*/ 958249 w 1360714"/>
                  <a:gd name="connsiteY4" fmla="*/ 41746 h 206829"/>
                  <a:gd name="connsiteX5" fmla="*/ 958249 w 1360714"/>
                  <a:gd name="connsiteY5" fmla="*/ 175847 h 206829"/>
                  <a:gd name="connsiteX6" fmla="*/ 1087202 w 1360714"/>
                  <a:gd name="connsiteY6" fmla="*/ 175847 h 206829"/>
                  <a:gd name="connsiteX7" fmla="*/ 1087202 w 1360714"/>
                  <a:gd name="connsiteY7" fmla="*/ 41746 h 206829"/>
                  <a:gd name="connsiteX8" fmla="*/ 729440 w 1360714"/>
                  <a:gd name="connsiteY8" fmla="*/ 41746 h 206829"/>
                  <a:gd name="connsiteX9" fmla="*/ 729440 w 1360714"/>
                  <a:gd name="connsiteY9" fmla="*/ 175847 h 206829"/>
                  <a:gd name="connsiteX10" fmla="*/ 858393 w 1360714"/>
                  <a:gd name="connsiteY10" fmla="*/ 175847 h 206829"/>
                  <a:gd name="connsiteX11" fmla="*/ 858393 w 1360714"/>
                  <a:gd name="connsiteY11" fmla="*/ 41746 h 206829"/>
                  <a:gd name="connsiteX12" fmla="*/ 493889 w 1360714"/>
                  <a:gd name="connsiteY12" fmla="*/ 41746 h 206829"/>
                  <a:gd name="connsiteX13" fmla="*/ 493889 w 1360714"/>
                  <a:gd name="connsiteY13" fmla="*/ 175847 h 206829"/>
                  <a:gd name="connsiteX14" fmla="*/ 622842 w 1360714"/>
                  <a:gd name="connsiteY14" fmla="*/ 175847 h 206829"/>
                  <a:gd name="connsiteX15" fmla="*/ 622842 w 1360714"/>
                  <a:gd name="connsiteY15" fmla="*/ 41746 h 206829"/>
                  <a:gd name="connsiteX16" fmla="*/ 260368 w 1360714"/>
                  <a:gd name="connsiteY16" fmla="*/ 41746 h 206829"/>
                  <a:gd name="connsiteX17" fmla="*/ 260368 w 1360714"/>
                  <a:gd name="connsiteY17" fmla="*/ 175847 h 206829"/>
                  <a:gd name="connsiteX18" fmla="*/ 389321 w 1360714"/>
                  <a:gd name="connsiteY18" fmla="*/ 175847 h 206829"/>
                  <a:gd name="connsiteX19" fmla="*/ 389321 w 1360714"/>
                  <a:gd name="connsiteY19" fmla="*/ 41746 h 206829"/>
                  <a:gd name="connsiteX20" fmla="*/ 35169 w 1360714"/>
                  <a:gd name="connsiteY20" fmla="*/ 41746 h 206829"/>
                  <a:gd name="connsiteX21" fmla="*/ 35169 w 1360714"/>
                  <a:gd name="connsiteY21" fmla="*/ 175847 h 206829"/>
                  <a:gd name="connsiteX22" fmla="*/ 164122 w 1360714"/>
                  <a:gd name="connsiteY22" fmla="*/ 175847 h 206829"/>
                  <a:gd name="connsiteX23" fmla="*/ 164122 w 1360714"/>
                  <a:gd name="connsiteY23" fmla="*/ 41746 h 206829"/>
                  <a:gd name="connsiteX24" fmla="*/ 0 w 1360714"/>
                  <a:gd name="connsiteY24" fmla="*/ 0 h 206829"/>
                  <a:gd name="connsiteX25" fmla="*/ 1360714 w 1360714"/>
                  <a:gd name="connsiteY25" fmla="*/ 0 h 206829"/>
                  <a:gd name="connsiteX26" fmla="*/ 1360714 w 1360714"/>
                  <a:gd name="connsiteY26" fmla="*/ 206829 h 206829"/>
                  <a:gd name="connsiteX27" fmla="*/ 0 w 1360714"/>
                  <a:gd name="connsiteY27" fmla="*/ 206829 h 2068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60714" h="206829">
                    <a:moveTo>
                      <a:pt x="1186901" y="41746"/>
                    </a:moveTo>
                    <a:lnTo>
                      <a:pt x="1186901" y="175847"/>
                    </a:lnTo>
                    <a:lnTo>
                      <a:pt x="1315854" y="175847"/>
                    </a:lnTo>
                    <a:lnTo>
                      <a:pt x="1315854" y="41746"/>
                    </a:lnTo>
                    <a:close/>
                    <a:moveTo>
                      <a:pt x="958249" y="41746"/>
                    </a:moveTo>
                    <a:lnTo>
                      <a:pt x="958249" y="175847"/>
                    </a:lnTo>
                    <a:lnTo>
                      <a:pt x="1087202" y="175847"/>
                    </a:lnTo>
                    <a:lnTo>
                      <a:pt x="1087202" y="41746"/>
                    </a:lnTo>
                    <a:close/>
                    <a:moveTo>
                      <a:pt x="729440" y="41746"/>
                    </a:moveTo>
                    <a:lnTo>
                      <a:pt x="729440" y="175847"/>
                    </a:lnTo>
                    <a:lnTo>
                      <a:pt x="858393" y="175847"/>
                    </a:lnTo>
                    <a:lnTo>
                      <a:pt x="858393" y="41746"/>
                    </a:lnTo>
                    <a:close/>
                    <a:moveTo>
                      <a:pt x="493889" y="41746"/>
                    </a:moveTo>
                    <a:lnTo>
                      <a:pt x="493889" y="175847"/>
                    </a:lnTo>
                    <a:lnTo>
                      <a:pt x="622842" y="175847"/>
                    </a:lnTo>
                    <a:lnTo>
                      <a:pt x="622842" y="41746"/>
                    </a:lnTo>
                    <a:close/>
                    <a:moveTo>
                      <a:pt x="260368" y="41746"/>
                    </a:moveTo>
                    <a:lnTo>
                      <a:pt x="260368" y="175847"/>
                    </a:lnTo>
                    <a:lnTo>
                      <a:pt x="389321" y="175847"/>
                    </a:lnTo>
                    <a:lnTo>
                      <a:pt x="389321" y="41746"/>
                    </a:lnTo>
                    <a:close/>
                    <a:moveTo>
                      <a:pt x="35169" y="41746"/>
                    </a:moveTo>
                    <a:lnTo>
                      <a:pt x="35169" y="175847"/>
                    </a:lnTo>
                    <a:lnTo>
                      <a:pt x="164122" y="175847"/>
                    </a:lnTo>
                    <a:lnTo>
                      <a:pt x="164122" y="41746"/>
                    </a:lnTo>
                    <a:close/>
                    <a:moveTo>
                      <a:pt x="0" y="0"/>
                    </a:moveTo>
                    <a:lnTo>
                      <a:pt x="1360714" y="0"/>
                    </a:lnTo>
                    <a:lnTo>
                      <a:pt x="1360714" y="206829"/>
                    </a:lnTo>
                    <a:lnTo>
                      <a:pt x="0" y="206829"/>
                    </a:lnTo>
                    <a:close/>
                  </a:path>
                </a:pathLst>
              </a:custGeom>
              <a:solidFill>
                <a:srgbClr val="6C6C6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nl-NL" sz="24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5316E3F6-75DA-4565-8C6A-06A60E06D53E}"/>
                </a:ext>
              </a:extLst>
            </p:cNvPr>
            <p:cNvSpPr/>
            <p:nvPr userDrawn="1"/>
          </p:nvSpPr>
          <p:spPr>
            <a:xfrm>
              <a:off x="-3786164" y="545508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7" name="ICOON_info">
              <a:extLst>
                <a:ext uri="{FF2B5EF4-FFF2-40B4-BE49-F238E27FC236}">
                  <a16:creationId xmlns:a16="http://schemas.microsoft.com/office/drawing/2014/main" id="{B17AC05D-BBDE-4086-AEA2-93B202519B95}"/>
                </a:ext>
              </a:extLst>
            </p:cNvPr>
            <p:cNvGrpSpPr/>
            <p:nvPr userDrawn="1"/>
          </p:nvGrpSpPr>
          <p:grpSpPr>
            <a:xfrm>
              <a:off x="-376736" y="5284035"/>
              <a:ext cx="283685" cy="283685"/>
              <a:chOff x="-510741" y="5913713"/>
              <a:chExt cx="267555" cy="267555"/>
            </a:xfrm>
          </p:grpSpPr>
          <p:sp>
            <p:nvSpPr>
              <p:cNvPr id="34" name="Ovaal 33">
                <a:extLst>
                  <a:ext uri="{FF2B5EF4-FFF2-40B4-BE49-F238E27FC236}">
                    <a16:creationId xmlns:a16="http://schemas.microsoft.com/office/drawing/2014/main" id="{5CD96C87-5BD6-4A10-A380-BC556814F27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5" name="Graphic 163" descr="Informatie">
                <a:extLst>
                  <a:ext uri="{FF2B5EF4-FFF2-40B4-BE49-F238E27FC236}">
                    <a16:creationId xmlns:a16="http://schemas.microsoft.com/office/drawing/2014/main" id="{2D453C63-AC30-462B-952D-0E04D5433C3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751FEDE8-312A-4FEA-B5B2-9D570E41FAA3}"/>
                </a:ext>
              </a:extLst>
            </p:cNvPr>
            <p:cNvGrpSpPr/>
            <p:nvPr userDrawn="1"/>
          </p:nvGrpSpPr>
          <p:grpSpPr>
            <a:xfrm>
              <a:off x="-938434" y="5592461"/>
              <a:ext cx="627798" cy="576693"/>
              <a:chOff x="-938434" y="4570310"/>
              <a:chExt cx="627798" cy="576693"/>
            </a:xfrm>
          </p:grpSpPr>
          <p:grpSp>
            <p:nvGrpSpPr>
              <p:cNvPr id="29" name="Inspireren">
                <a:extLst>
                  <a:ext uri="{FF2B5EF4-FFF2-40B4-BE49-F238E27FC236}">
                    <a16:creationId xmlns:a16="http://schemas.microsoft.com/office/drawing/2014/main" id="{F445FAE3-6D73-4B59-AA74-4BC5368F06D1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1" name="Freeform 12">
                  <a:extLst>
                    <a:ext uri="{FF2B5EF4-FFF2-40B4-BE49-F238E27FC236}">
                      <a16:creationId xmlns:a16="http://schemas.microsoft.com/office/drawing/2014/main" id="{C2721368-7585-4AA3-B290-2C61A64E6E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2" name="Freeform 13">
                  <a:extLst>
                    <a:ext uri="{FF2B5EF4-FFF2-40B4-BE49-F238E27FC236}">
                      <a16:creationId xmlns:a16="http://schemas.microsoft.com/office/drawing/2014/main" id="{6E6289B9-DF02-4915-AB51-AF631629BC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3" name="Freeform 14">
                  <a:extLst>
                    <a:ext uri="{FF2B5EF4-FFF2-40B4-BE49-F238E27FC236}">
                      <a16:creationId xmlns:a16="http://schemas.microsoft.com/office/drawing/2014/main" id="{B7F312E7-AD10-4DEF-9FCB-BBC1852FC04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0" name="Tekstvak 29">
                <a:extLst>
                  <a:ext uri="{FF2B5EF4-FFF2-40B4-BE49-F238E27FC236}">
                    <a16:creationId xmlns:a16="http://schemas.microsoft.com/office/drawing/2014/main" id="{3B0213C8-3AE4-4022-B29E-8B2CD039260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72" name="INSTRUCTION">
            <a:extLst>
              <a:ext uri="{FF2B5EF4-FFF2-40B4-BE49-F238E27FC236}">
                <a16:creationId xmlns:a16="http://schemas.microsoft.com/office/drawing/2014/main" id="{E95F05A5-6EBC-4A21-B3F2-ADE0704665FC}"/>
              </a:ext>
            </a:extLst>
          </p:cNvPr>
          <p:cNvGrpSpPr/>
          <p:nvPr userDrawn="1"/>
        </p:nvGrpSpPr>
        <p:grpSpPr>
          <a:xfrm>
            <a:off x="12377595" y="0"/>
            <a:ext cx="3693114" cy="6594665"/>
            <a:chOff x="-3786165" y="0"/>
            <a:chExt cx="3693114" cy="6594665"/>
          </a:xfrm>
        </p:grpSpPr>
        <p:sp>
          <p:nvSpPr>
            <p:cNvPr id="73" name="Rechthoek 72">
              <a:extLst>
                <a:ext uri="{FF2B5EF4-FFF2-40B4-BE49-F238E27FC236}">
                  <a16:creationId xmlns:a16="http://schemas.microsoft.com/office/drawing/2014/main" id="{C222030C-7BCA-4750-BA8D-20B30E6B03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4" name="Ovaal 73">
              <a:extLst>
                <a:ext uri="{FF2B5EF4-FFF2-40B4-BE49-F238E27FC236}">
                  <a16:creationId xmlns:a16="http://schemas.microsoft.com/office/drawing/2014/main" id="{ACBCD40E-FD01-41FD-8F6F-093DF8F7B60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5EA3C87B-E8B0-44F9-975B-727D74901FC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6" name="Groep 75">
              <a:extLst>
                <a:ext uri="{FF2B5EF4-FFF2-40B4-BE49-F238E27FC236}">
                  <a16:creationId xmlns:a16="http://schemas.microsoft.com/office/drawing/2014/main" id="{87F0047F-34CF-4E24-9721-2141A4C8B9E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0" name="Rechthoek 129">
                <a:extLst>
                  <a:ext uri="{FF2B5EF4-FFF2-40B4-BE49-F238E27FC236}">
                    <a16:creationId xmlns:a16="http://schemas.microsoft.com/office/drawing/2014/main" id="{85CF2225-EEEA-47C9-92F3-575DD2ED4F9F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1" name="Ovaal 130">
                <a:extLst>
                  <a:ext uri="{FF2B5EF4-FFF2-40B4-BE49-F238E27FC236}">
                    <a16:creationId xmlns:a16="http://schemas.microsoft.com/office/drawing/2014/main" id="{034ACE5D-4288-4DF6-98E6-8087BC6646D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Vrije vorm: vorm 131">
                <a:extLst>
                  <a:ext uri="{FF2B5EF4-FFF2-40B4-BE49-F238E27FC236}">
                    <a16:creationId xmlns:a16="http://schemas.microsoft.com/office/drawing/2014/main" id="{E7E2EF1E-7765-40B9-8655-8733179D5C5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Rechthoek: afgeronde hoeken 132">
                <a:extLst>
                  <a:ext uri="{FF2B5EF4-FFF2-40B4-BE49-F238E27FC236}">
                    <a16:creationId xmlns:a16="http://schemas.microsoft.com/office/drawing/2014/main" id="{3872E4BF-7C64-474D-A7DF-9FEFCC3FCBBB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4" name="Rechte verbindingslijn 133">
                <a:extLst>
                  <a:ext uri="{FF2B5EF4-FFF2-40B4-BE49-F238E27FC236}">
                    <a16:creationId xmlns:a16="http://schemas.microsoft.com/office/drawing/2014/main" id="{88DD2513-FCF9-47B4-8FC4-106F8D6ACA0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0DE03010-F4A3-429F-88A6-7F244FB982F9}"/>
                  </a:ext>
                </a:extLst>
              </p:cNvPr>
              <p:cNvCxnSpPr>
                <a:cxnSpLocks/>
                <a:stCxn id="133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7" name="Ovaal 76">
              <a:extLst>
                <a:ext uri="{FF2B5EF4-FFF2-40B4-BE49-F238E27FC236}">
                  <a16:creationId xmlns:a16="http://schemas.microsoft.com/office/drawing/2014/main" id="{DE4EDF81-EBA1-4665-AEB0-0222AE23A147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8" name="Rechthoek 77">
              <a:extLst>
                <a:ext uri="{FF2B5EF4-FFF2-40B4-BE49-F238E27FC236}">
                  <a16:creationId xmlns:a16="http://schemas.microsoft.com/office/drawing/2014/main" id="{B824A909-AF3F-4CF9-A215-3222A4B0BD40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9" name="Groep 78">
              <a:extLst>
                <a:ext uri="{FF2B5EF4-FFF2-40B4-BE49-F238E27FC236}">
                  <a16:creationId xmlns:a16="http://schemas.microsoft.com/office/drawing/2014/main" id="{0C97F62C-B885-4DD3-9A29-DF2F797D13D0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7" name="Rechthoek 126">
                <a:extLst>
                  <a:ext uri="{FF2B5EF4-FFF2-40B4-BE49-F238E27FC236}">
                    <a16:creationId xmlns:a16="http://schemas.microsoft.com/office/drawing/2014/main" id="{3150DD0B-F89D-49EC-890C-4B3C4417437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8" name="Rechte verbindingslijn 127">
                <a:extLst>
                  <a:ext uri="{FF2B5EF4-FFF2-40B4-BE49-F238E27FC236}">
                    <a16:creationId xmlns:a16="http://schemas.microsoft.com/office/drawing/2014/main" id="{7A4E4E2C-CE74-4000-8FDF-A85E777F20D4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29" name="Gelijkbenige driehoek 128">
                <a:extLst>
                  <a:ext uri="{FF2B5EF4-FFF2-40B4-BE49-F238E27FC236}">
                    <a16:creationId xmlns:a16="http://schemas.microsoft.com/office/drawing/2014/main" id="{1B70EAE2-A8C2-4C29-BE07-B34110D93A5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0" name="Ovaal 79">
              <a:extLst>
                <a:ext uri="{FF2B5EF4-FFF2-40B4-BE49-F238E27FC236}">
                  <a16:creationId xmlns:a16="http://schemas.microsoft.com/office/drawing/2014/main" id="{53A8F572-D8F2-43E9-86A1-DC38B54031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1" name="Rechthoek 80">
              <a:extLst>
                <a:ext uri="{FF2B5EF4-FFF2-40B4-BE49-F238E27FC236}">
                  <a16:creationId xmlns:a16="http://schemas.microsoft.com/office/drawing/2014/main" id="{FFD9CDE3-D696-4F04-A4CE-826FDB05F2B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2" name="Groep 81">
              <a:extLst>
                <a:ext uri="{FF2B5EF4-FFF2-40B4-BE49-F238E27FC236}">
                  <a16:creationId xmlns:a16="http://schemas.microsoft.com/office/drawing/2014/main" id="{DFB01AEF-166A-43ED-B0A9-66FFA16278D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1" name="Groep 110">
                <a:extLst>
                  <a:ext uri="{FF2B5EF4-FFF2-40B4-BE49-F238E27FC236}">
                    <a16:creationId xmlns:a16="http://schemas.microsoft.com/office/drawing/2014/main" id="{408623C3-9083-41BF-BACA-BA408480834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4" name="Groep 113">
                  <a:extLst>
                    <a:ext uri="{FF2B5EF4-FFF2-40B4-BE49-F238E27FC236}">
                      <a16:creationId xmlns:a16="http://schemas.microsoft.com/office/drawing/2014/main" id="{D1CCAA77-EBDC-440D-96D6-D87B3DC5828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1" name="Groep 120">
                    <a:extLst>
                      <a:ext uri="{FF2B5EF4-FFF2-40B4-BE49-F238E27FC236}">
                        <a16:creationId xmlns:a16="http://schemas.microsoft.com/office/drawing/2014/main" id="{FE7BB5AE-6CD1-4376-830A-AA3EE9F934E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4" name="Rechthoek 123">
                      <a:extLst>
                        <a:ext uri="{FF2B5EF4-FFF2-40B4-BE49-F238E27FC236}">
                          <a16:creationId xmlns:a16="http://schemas.microsoft.com/office/drawing/2014/main" id="{FCB389DA-0DB1-4694-8D56-93AA9E76A59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D81545B3-B378-4947-BD44-A7C275F7830D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Ovaal 125">
                      <a:extLst>
                        <a:ext uri="{FF2B5EF4-FFF2-40B4-BE49-F238E27FC236}">
                          <a16:creationId xmlns:a16="http://schemas.microsoft.com/office/drawing/2014/main" id="{F40E3B90-AB77-44FC-88E9-DF7255E6E88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2" name="Afbeelding 121">
                    <a:extLst>
                      <a:ext uri="{FF2B5EF4-FFF2-40B4-BE49-F238E27FC236}">
                        <a16:creationId xmlns:a16="http://schemas.microsoft.com/office/drawing/2014/main" id="{42BF680C-AA4A-448E-9939-8DCDF23832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95768B5-D510-4A0C-89E7-B2DD7FFECC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B6D1E825-D1EE-4995-A6B4-533AD9AD58B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BAC9D1A-6E3D-42A3-8320-D9417633C92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14CAC325-B2B4-49F2-BF2F-9D02B6D0472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59AF2A0A-F418-4466-99B1-85B420C6378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7" name="Rechthoek 116">
                    <a:extLst>
                      <a:ext uri="{FF2B5EF4-FFF2-40B4-BE49-F238E27FC236}">
                        <a16:creationId xmlns:a16="http://schemas.microsoft.com/office/drawing/2014/main" id="{6E8D2800-57E1-49AB-B8E6-6FC0EB17248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662D2483-9574-4AFA-8724-B432338EE043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544B605C-A1DD-4A75-B1A3-56E5B413676E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3" name="Gelijkbenige driehoek 112">
                <a:extLst>
                  <a:ext uri="{FF2B5EF4-FFF2-40B4-BE49-F238E27FC236}">
                    <a16:creationId xmlns:a16="http://schemas.microsoft.com/office/drawing/2014/main" id="{B80765B4-3497-4B54-BE11-50490C626CC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3EAEFE13-D09A-46E3-8C2E-AAFF1B48D195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1FF1005F-423B-4EF4-AAD2-5D438713EB7A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5" name="Groep 84">
              <a:extLst>
                <a:ext uri="{FF2B5EF4-FFF2-40B4-BE49-F238E27FC236}">
                  <a16:creationId xmlns:a16="http://schemas.microsoft.com/office/drawing/2014/main" id="{6E5FF23A-34E5-47A1-9114-509989C07AB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6" name="Rechthoek 95">
                <a:extLst>
                  <a:ext uri="{FF2B5EF4-FFF2-40B4-BE49-F238E27FC236}">
                    <a16:creationId xmlns:a16="http://schemas.microsoft.com/office/drawing/2014/main" id="{340250AD-6D22-45A8-9874-F57ADF168F0B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3C27792B-2541-493E-A55D-8CB18313A454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Tekstvak 97">
                <a:extLst>
                  <a:ext uri="{FF2B5EF4-FFF2-40B4-BE49-F238E27FC236}">
                    <a16:creationId xmlns:a16="http://schemas.microsoft.com/office/drawing/2014/main" id="{179DBA75-8105-40E6-BD33-2278347DF2C4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E6EBB82D-6265-41EA-9680-68D1D27687E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0" name="Vrije vorm: vorm 99">
                <a:extLst>
                  <a:ext uri="{FF2B5EF4-FFF2-40B4-BE49-F238E27FC236}">
                    <a16:creationId xmlns:a16="http://schemas.microsoft.com/office/drawing/2014/main" id="{B0FDB6DF-BE42-48CD-A83D-DAE6866ADECB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71F328AD-36AD-45A4-81E8-86E4798BBCF5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7" name="Rechthoek 106">
                  <a:extLst>
                    <a:ext uri="{FF2B5EF4-FFF2-40B4-BE49-F238E27FC236}">
                      <a16:creationId xmlns:a16="http://schemas.microsoft.com/office/drawing/2014/main" id="{D5373B9B-B0BC-4CD6-967F-1B948325311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8" name="Rechthoek 47">
                  <a:extLst>
                    <a:ext uri="{FF2B5EF4-FFF2-40B4-BE49-F238E27FC236}">
                      <a16:creationId xmlns:a16="http://schemas.microsoft.com/office/drawing/2014/main" id="{09DAF784-498A-49CF-9CB6-B3487CC26975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784E002C-1A7B-4E48-99C5-E1A989470C23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Koorde 109">
                  <a:extLst>
                    <a:ext uri="{FF2B5EF4-FFF2-40B4-BE49-F238E27FC236}">
                      <a16:creationId xmlns:a16="http://schemas.microsoft.com/office/drawing/2014/main" id="{36C840EB-4B32-4347-B4B7-0CA4DECEBD0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DC5B5DFA-6C9D-46DB-8168-6D9C527D99C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3" name="Rechthoek 102">
                  <a:extLst>
                    <a:ext uri="{FF2B5EF4-FFF2-40B4-BE49-F238E27FC236}">
                      <a16:creationId xmlns:a16="http://schemas.microsoft.com/office/drawing/2014/main" id="{6F5CDB3E-58BD-48F9-AC77-3D9224DE5B0B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0FBE7349-2493-426D-B242-04749CAF7A62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Ovaal 104">
                  <a:extLst>
                    <a:ext uri="{FF2B5EF4-FFF2-40B4-BE49-F238E27FC236}">
                      <a16:creationId xmlns:a16="http://schemas.microsoft.com/office/drawing/2014/main" id="{57BD0970-8477-48AF-A2A7-F56FFD618526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Rechthoek 47">
                  <a:extLst>
                    <a:ext uri="{FF2B5EF4-FFF2-40B4-BE49-F238E27FC236}">
                      <a16:creationId xmlns:a16="http://schemas.microsoft.com/office/drawing/2014/main" id="{422E6867-B9E5-4A06-B6F6-BC7A2ED81D18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51952B9-36CC-4B8D-8DDC-670D27DC59ED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7" name="ICOON_info">
              <a:extLst>
                <a:ext uri="{FF2B5EF4-FFF2-40B4-BE49-F238E27FC236}">
                  <a16:creationId xmlns:a16="http://schemas.microsoft.com/office/drawing/2014/main" id="{4ACA2A39-9BB7-4F7B-8561-4E3471B14F9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1BFEAA5B-D8CD-493F-8D8D-5B6B461FDC3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9CE99908-0886-48B2-A562-A0E07B51E874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8" name="Groep 87">
              <a:extLst>
                <a:ext uri="{FF2B5EF4-FFF2-40B4-BE49-F238E27FC236}">
                  <a16:creationId xmlns:a16="http://schemas.microsoft.com/office/drawing/2014/main" id="{9097F8FD-24B5-437F-BCBC-1CA8472EB03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89" name="Inspireren">
                <a:extLst>
                  <a:ext uri="{FF2B5EF4-FFF2-40B4-BE49-F238E27FC236}">
                    <a16:creationId xmlns:a16="http://schemas.microsoft.com/office/drawing/2014/main" id="{243F373D-825A-40A9-B4F0-36827DC2049C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1" name="Freeform 12">
                  <a:extLst>
                    <a:ext uri="{FF2B5EF4-FFF2-40B4-BE49-F238E27FC236}">
                      <a16:creationId xmlns:a16="http://schemas.microsoft.com/office/drawing/2014/main" id="{E1C5D8D5-9C36-402F-9F25-1C313629134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2" name="Freeform 13">
                  <a:extLst>
                    <a:ext uri="{FF2B5EF4-FFF2-40B4-BE49-F238E27FC236}">
                      <a16:creationId xmlns:a16="http://schemas.microsoft.com/office/drawing/2014/main" id="{B73E97E7-17F6-482C-916F-70C4ABE7DF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4">
                  <a:extLst>
                    <a:ext uri="{FF2B5EF4-FFF2-40B4-BE49-F238E27FC236}">
                      <a16:creationId xmlns:a16="http://schemas.microsoft.com/office/drawing/2014/main" id="{4D8DE884-1C5C-4256-A8D5-365ECBA06C8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0" name="Tekstvak 89">
                <a:extLst>
                  <a:ext uri="{FF2B5EF4-FFF2-40B4-BE49-F238E27FC236}">
                    <a16:creationId xmlns:a16="http://schemas.microsoft.com/office/drawing/2014/main" id="{898755E0-372E-4E5A-8671-C72476A93E4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3" name="Tijdelijke aanduiding voor dianummer 2">
            <a:extLst>
              <a:ext uri="{FF2B5EF4-FFF2-40B4-BE49-F238E27FC236}">
                <a16:creationId xmlns:a16="http://schemas.microsoft.com/office/drawing/2014/main" id="{DD20CB02-4CEB-30EF-B3DA-8AF8E0BB964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36" name="Picture Placeholder 2">
            <a:extLst>
              <a:ext uri="{FF2B5EF4-FFF2-40B4-BE49-F238E27FC236}">
                <a16:creationId xmlns:a16="http://schemas.microsoft.com/office/drawing/2014/main" id="{4120E6CB-1B79-F288-BF88-05AE8E7C5A56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1347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6" name="INSTRUCTION">
            <a:extLst>
              <a:ext uri="{FF2B5EF4-FFF2-40B4-BE49-F238E27FC236}">
                <a16:creationId xmlns:a16="http://schemas.microsoft.com/office/drawing/2014/main" id="{9EEB43D6-053B-4967-8C00-54A652067413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8" name="Rechthoek 7">
              <a:extLst>
                <a:ext uri="{FF2B5EF4-FFF2-40B4-BE49-F238E27FC236}">
                  <a16:creationId xmlns:a16="http://schemas.microsoft.com/office/drawing/2014/main" id="{BFCB10F6-98BC-4CE4-99BC-F059961AC51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9" name="Ovaal 8">
              <a:extLst>
                <a:ext uri="{FF2B5EF4-FFF2-40B4-BE49-F238E27FC236}">
                  <a16:creationId xmlns:a16="http://schemas.microsoft.com/office/drawing/2014/main" id="{F5895CF3-7ABB-4E08-8797-7BAC1F392592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0" name="Rechthoek 9">
              <a:extLst>
                <a:ext uri="{FF2B5EF4-FFF2-40B4-BE49-F238E27FC236}">
                  <a16:creationId xmlns:a16="http://schemas.microsoft.com/office/drawing/2014/main" id="{864BB8E3-8102-46D7-B8BE-26E6D1654F7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1" name="Groep 10">
              <a:extLst>
                <a:ext uri="{FF2B5EF4-FFF2-40B4-BE49-F238E27FC236}">
                  <a16:creationId xmlns:a16="http://schemas.microsoft.com/office/drawing/2014/main" id="{44B22602-930F-44AF-860B-EA11319DB6D5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14684E7A-D4E8-40DB-894E-EC0643F03D92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Ovaal 66">
                <a:extLst>
                  <a:ext uri="{FF2B5EF4-FFF2-40B4-BE49-F238E27FC236}">
                    <a16:creationId xmlns:a16="http://schemas.microsoft.com/office/drawing/2014/main" id="{E6A70B0E-D243-45C0-9264-CA402C2130C9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8" name="Vrije vorm: vorm 67">
                <a:extLst>
                  <a:ext uri="{FF2B5EF4-FFF2-40B4-BE49-F238E27FC236}">
                    <a16:creationId xmlns:a16="http://schemas.microsoft.com/office/drawing/2014/main" id="{B829A6FB-2F33-442B-B1A8-3861C1CFFC66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9" name="Rechthoek: afgeronde hoeken 68">
                <a:extLst>
                  <a:ext uri="{FF2B5EF4-FFF2-40B4-BE49-F238E27FC236}">
                    <a16:creationId xmlns:a16="http://schemas.microsoft.com/office/drawing/2014/main" id="{7141869A-7907-4AB5-B52F-1D6013F3936E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70" name="Rechte verbindingslijn 69">
                <a:extLst>
                  <a:ext uri="{FF2B5EF4-FFF2-40B4-BE49-F238E27FC236}">
                    <a16:creationId xmlns:a16="http://schemas.microsoft.com/office/drawing/2014/main" id="{CF5FA967-6550-413E-851D-3EC0DA739BD3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71" name="Rechte verbindingslijn 70">
                <a:extLst>
                  <a:ext uri="{FF2B5EF4-FFF2-40B4-BE49-F238E27FC236}">
                    <a16:creationId xmlns:a16="http://schemas.microsoft.com/office/drawing/2014/main" id="{E9F6157C-2E74-4BF4-920D-C1624F5D8594}"/>
                  </a:ext>
                </a:extLst>
              </p:cNvPr>
              <p:cNvCxnSpPr>
                <a:cxnSpLocks/>
                <a:stCxn id="6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2969AE14-68D9-4388-98A6-1ED9BD7030E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1B239670-BDFB-462E-998A-A8C3E0190F4E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" name="Groep 14">
              <a:extLst>
                <a:ext uri="{FF2B5EF4-FFF2-40B4-BE49-F238E27FC236}">
                  <a16:creationId xmlns:a16="http://schemas.microsoft.com/office/drawing/2014/main" id="{AD33DBB6-3A79-44F7-8559-6A8C91B2A3F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63" name="Rechthoek 62">
                <a:extLst>
                  <a:ext uri="{FF2B5EF4-FFF2-40B4-BE49-F238E27FC236}">
                    <a16:creationId xmlns:a16="http://schemas.microsoft.com/office/drawing/2014/main" id="{F0EB7896-B876-42DA-AFCF-5A8C28E14158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64" name="Rechte verbindingslijn 63">
                <a:extLst>
                  <a:ext uri="{FF2B5EF4-FFF2-40B4-BE49-F238E27FC236}">
                    <a16:creationId xmlns:a16="http://schemas.microsoft.com/office/drawing/2014/main" id="{8DC84ACD-8F73-44B3-8EF0-62F380E030F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65" name="Gelijkbenige driehoek 64">
                <a:extLst>
                  <a:ext uri="{FF2B5EF4-FFF2-40B4-BE49-F238E27FC236}">
                    <a16:creationId xmlns:a16="http://schemas.microsoft.com/office/drawing/2014/main" id="{BD5E7749-A4EA-4069-A04B-497D80922DE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9C2E2304-2504-4E11-985C-D3E89F06CE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27C3CE07-1376-4F89-B76F-73FEC402D289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8" name="Groep 17">
              <a:extLst>
                <a:ext uri="{FF2B5EF4-FFF2-40B4-BE49-F238E27FC236}">
                  <a16:creationId xmlns:a16="http://schemas.microsoft.com/office/drawing/2014/main" id="{B9B13C44-1E12-4788-A2FB-97CBF8BA34F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7AAC379E-FD84-463D-A351-679DA46EB5D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DD0FA265-BE08-4C1B-A138-7A6C16FE0021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7" name="Groep 56">
                    <a:extLst>
                      <a:ext uri="{FF2B5EF4-FFF2-40B4-BE49-F238E27FC236}">
                        <a16:creationId xmlns:a16="http://schemas.microsoft.com/office/drawing/2014/main" id="{96D85C45-1E29-4097-A020-DD60663D363C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60" name="Rechthoek 59">
                      <a:extLst>
                        <a:ext uri="{FF2B5EF4-FFF2-40B4-BE49-F238E27FC236}">
                          <a16:creationId xmlns:a16="http://schemas.microsoft.com/office/drawing/2014/main" id="{BE05549A-082D-463F-9D2F-505E7B95639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1" name="Rechthoek 60">
                      <a:extLst>
                        <a:ext uri="{FF2B5EF4-FFF2-40B4-BE49-F238E27FC236}">
                          <a16:creationId xmlns:a16="http://schemas.microsoft.com/office/drawing/2014/main" id="{DCE5EE5C-D37E-42F9-8EC8-7D61E6B0E42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62" name="Ovaal 61">
                      <a:extLst>
                        <a:ext uri="{FF2B5EF4-FFF2-40B4-BE49-F238E27FC236}">
                          <a16:creationId xmlns:a16="http://schemas.microsoft.com/office/drawing/2014/main" id="{FF6EFD0E-1032-4C4D-8F27-9086BB05753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8" name="Afbeelding 57">
                    <a:extLst>
                      <a:ext uri="{FF2B5EF4-FFF2-40B4-BE49-F238E27FC236}">
                        <a16:creationId xmlns:a16="http://schemas.microsoft.com/office/drawing/2014/main" id="{82F379F3-7F14-4455-A101-B3E25116706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9" name="Afbeelding 58">
                    <a:extLst>
                      <a:ext uri="{FF2B5EF4-FFF2-40B4-BE49-F238E27FC236}">
                        <a16:creationId xmlns:a16="http://schemas.microsoft.com/office/drawing/2014/main" id="{1EBAD7CC-801B-4D2C-9413-C3503ED32BA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5714433A-9577-49F0-950A-5BE9017A277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5" name="Rechthoek 54">
                    <a:extLst>
                      <a:ext uri="{FF2B5EF4-FFF2-40B4-BE49-F238E27FC236}">
                        <a16:creationId xmlns:a16="http://schemas.microsoft.com/office/drawing/2014/main" id="{EC3EE375-BA66-4B0E-BFCC-BCCA7FEF51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6" name="Rechthoek 55">
                    <a:extLst>
                      <a:ext uri="{FF2B5EF4-FFF2-40B4-BE49-F238E27FC236}">
                        <a16:creationId xmlns:a16="http://schemas.microsoft.com/office/drawing/2014/main" id="{0E7EBF7F-70F3-4E4F-8A71-C6DA78765FB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52" name="Groep 51">
                  <a:extLst>
                    <a:ext uri="{FF2B5EF4-FFF2-40B4-BE49-F238E27FC236}">
                      <a16:creationId xmlns:a16="http://schemas.microsoft.com/office/drawing/2014/main" id="{979D716C-A066-4C5C-9AED-5E9ACF2843B2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53" name="Rechthoek 52">
                    <a:extLst>
                      <a:ext uri="{FF2B5EF4-FFF2-40B4-BE49-F238E27FC236}">
                        <a16:creationId xmlns:a16="http://schemas.microsoft.com/office/drawing/2014/main" id="{C9C76DB9-2CA6-4653-9C3A-8700063052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54" name="Rechthoek 53">
                    <a:extLst>
                      <a:ext uri="{FF2B5EF4-FFF2-40B4-BE49-F238E27FC236}">
                        <a16:creationId xmlns:a16="http://schemas.microsoft.com/office/drawing/2014/main" id="{B5BBE8B0-927A-46E4-92BA-E6180C400AF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8" name="Rechthoek 47">
                <a:extLst>
                  <a:ext uri="{FF2B5EF4-FFF2-40B4-BE49-F238E27FC236}">
                    <a16:creationId xmlns:a16="http://schemas.microsoft.com/office/drawing/2014/main" id="{A6ABFD4F-336B-46AD-966D-4988B5263C2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9" name="Gelijkbenige driehoek 48">
                <a:extLst>
                  <a:ext uri="{FF2B5EF4-FFF2-40B4-BE49-F238E27FC236}">
                    <a16:creationId xmlns:a16="http://schemas.microsoft.com/office/drawing/2014/main" id="{12283D01-959A-4313-92B4-FA5E632B7F5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28F556AC-F857-4606-8211-0F0B4FDCAF72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12BFC944-0BD0-4DDC-99A5-CCF7615ED375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1" name="Groep 20">
              <a:extLst>
                <a:ext uri="{FF2B5EF4-FFF2-40B4-BE49-F238E27FC236}">
                  <a16:creationId xmlns:a16="http://schemas.microsoft.com/office/drawing/2014/main" id="{790A420C-8AE5-466D-8EE9-DA295B4119C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32" name="Rechthoek 31">
                <a:extLst>
                  <a:ext uri="{FF2B5EF4-FFF2-40B4-BE49-F238E27FC236}">
                    <a16:creationId xmlns:a16="http://schemas.microsoft.com/office/drawing/2014/main" id="{2EC4BD4E-E864-4E1E-88C8-673358B12E96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3" name="Rechthoek 32">
                <a:extLst>
                  <a:ext uri="{FF2B5EF4-FFF2-40B4-BE49-F238E27FC236}">
                    <a16:creationId xmlns:a16="http://schemas.microsoft.com/office/drawing/2014/main" id="{01A3EC46-F78E-41F6-8E76-7EF8C7C2C1A3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4" name="Tekstvak 33">
                <a:extLst>
                  <a:ext uri="{FF2B5EF4-FFF2-40B4-BE49-F238E27FC236}">
                    <a16:creationId xmlns:a16="http://schemas.microsoft.com/office/drawing/2014/main" id="{3265DC79-8D99-49FB-ADD3-2CAFE7A82F49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A37A5863-F5C7-420B-B8D4-3501EE6ECAD9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36" name="Vrije vorm: vorm 35">
                <a:extLst>
                  <a:ext uri="{FF2B5EF4-FFF2-40B4-BE49-F238E27FC236}">
                    <a16:creationId xmlns:a16="http://schemas.microsoft.com/office/drawing/2014/main" id="{6B86B0C8-0984-481C-A944-BEC2E8DCA9DC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37" name="Groep 36">
                <a:extLst>
                  <a:ext uri="{FF2B5EF4-FFF2-40B4-BE49-F238E27FC236}">
                    <a16:creationId xmlns:a16="http://schemas.microsoft.com/office/drawing/2014/main" id="{10FB1A6A-C00F-49E6-879C-09D2CD7FFAE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43" name="Rechthoek 42">
                  <a:extLst>
                    <a:ext uri="{FF2B5EF4-FFF2-40B4-BE49-F238E27FC236}">
                      <a16:creationId xmlns:a16="http://schemas.microsoft.com/office/drawing/2014/main" id="{8BC73BD8-49BA-4B1A-9AAF-65D65448F27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4" name="Rechthoek 47">
                  <a:extLst>
                    <a:ext uri="{FF2B5EF4-FFF2-40B4-BE49-F238E27FC236}">
                      <a16:creationId xmlns:a16="http://schemas.microsoft.com/office/drawing/2014/main" id="{35E840CD-3172-4D30-901A-A1ADFB1FEE7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5" name="Rechthoek 47">
                  <a:extLst>
                    <a:ext uri="{FF2B5EF4-FFF2-40B4-BE49-F238E27FC236}">
                      <a16:creationId xmlns:a16="http://schemas.microsoft.com/office/drawing/2014/main" id="{2A0BB381-C07C-4E4A-95BF-00DE7900CE2F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6" name="Koorde 45">
                  <a:extLst>
                    <a:ext uri="{FF2B5EF4-FFF2-40B4-BE49-F238E27FC236}">
                      <a16:creationId xmlns:a16="http://schemas.microsoft.com/office/drawing/2014/main" id="{BAF9A87B-26A8-4D18-A70B-F904BFA216D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38" name="Groep 37">
                <a:extLst>
                  <a:ext uri="{FF2B5EF4-FFF2-40B4-BE49-F238E27FC236}">
                    <a16:creationId xmlns:a16="http://schemas.microsoft.com/office/drawing/2014/main" id="{AADF1C31-DC8B-4C99-B40C-17F99A653AE9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39" name="Rechthoek 38">
                  <a:extLst>
                    <a:ext uri="{FF2B5EF4-FFF2-40B4-BE49-F238E27FC236}">
                      <a16:creationId xmlns:a16="http://schemas.microsoft.com/office/drawing/2014/main" id="{0E4DA246-96D6-4797-BE90-9C62341087C6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0" name="Rechthoek 39">
                  <a:extLst>
                    <a:ext uri="{FF2B5EF4-FFF2-40B4-BE49-F238E27FC236}">
                      <a16:creationId xmlns:a16="http://schemas.microsoft.com/office/drawing/2014/main" id="{E897636E-A7DE-4591-A36F-C72F2F74628F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1" name="Ovaal 40">
                  <a:extLst>
                    <a:ext uri="{FF2B5EF4-FFF2-40B4-BE49-F238E27FC236}">
                      <a16:creationId xmlns:a16="http://schemas.microsoft.com/office/drawing/2014/main" id="{572A261D-EA3A-45A3-B059-7D4F091289B5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42" name="Rechthoek 47">
                  <a:extLst>
                    <a:ext uri="{FF2B5EF4-FFF2-40B4-BE49-F238E27FC236}">
                      <a16:creationId xmlns:a16="http://schemas.microsoft.com/office/drawing/2014/main" id="{D7CE7DA9-9050-46EB-8AE1-DD1B0B04E42C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C495C4F9-227F-476D-A643-68A9985578A4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" name="ICOON_info">
              <a:extLst>
                <a:ext uri="{FF2B5EF4-FFF2-40B4-BE49-F238E27FC236}">
                  <a16:creationId xmlns:a16="http://schemas.microsoft.com/office/drawing/2014/main" id="{95B59180-7614-4A63-AF1C-D9B8768C59A7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30" name="Ovaal 29">
                <a:extLst>
                  <a:ext uri="{FF2B5EF4-FFF2-40B4-BE49-F238E27FC236}">
                    <a16:creationId xmlns:a16="http://schemas.microsoft.com/office/drawing/2014/main" id="{3EC8E07F-A220-4CE3-B4D4-54B41C2B0177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31" name="Graphic 163" descr="Informatie">
                <a:extLst>
                  <a:ext uri="{FF2B5EF4-FFF2-40B4-BE49-F238E27FC236}">
                    <a16:creationId xmlns:a16="http://schemas.microsoft.com/office/drawing/2014/main" id="{0153D5D1-4A7F-4CDC-9DA2-D1529DE52DF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4" name="Groep 23">
              <a:extLst>
                <a:ext uri="{FF2B5EF4-FFF2-40B4-BE49-F238E27FC236}">
                  <a16:creationId xmlns:a16="http://schemas.microsoft.com/office/drawing/2014/main" id="{B27856D7-8183-463E-B4D7-725C65109B7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5" name="Inspireren">
                <a:extLst>
                  <a:ext uri="{FF2B5EF4-FFF2-40B4-BE49-F238E27FC236}">
                    <a16:creationId xmlns:a16="http://schemas.microsoft.com/office/drawing/2014/main" id="{AE9C90CF-2B2E-4323-AB90-7D343F629E49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7" name="Freeform 12">
                  <a:extLst>
                    <a:ext uri="{FF2B5EF4-FFF2-40B4-BE49-F238E27FC236}">
                      <a16:creationId xmlns:a16="http://schemas.microsoft.com/office/drawing/2014/main" id="{8428313D-8E77-4454-9E04-2A7719CA92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8" name="Freeform 13">
                  <a:extLst>
                    <a:ext uri="{FF2B5EF4-FFF2-40B4-BE49-F238E27FC236}">
                      <a16:creationId xmlns:a16="http://schemas.microsoft.com/office/drawing/2014/main" id="{AEA04D7C-4750-4E6A-B3EB-B330E98D755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9" name="Freeform 14">
                  <a:extLst>
                    <a:ext uri="{FF2B5EF4-FFF2-40B4-BE49-F238E27FC236}">
                      <a16:creationId xmlns:a16="http://schemas.microsoft.com/office/drawing/2014/main" id="{D7DBA8FF-97EE-4DBD-845E-FBC30B175B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6" name="Tekstvak 25">
                <a:extLst>
                  <a:ext uri="{FF2B5EF4-FFF2-40B4-BE49-F238E27FC236}">
                    <a16:creationId xmlns:a16="http://schemas.microsoft.com/office/drawing/2014/main" id="{5C2AE5DF-B035-415C-A17A-29850B4FD4D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CF80907-FE0E-7D47-8FCA-71A38D8D349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3" name="Picture Placeholder 2">
            <a:extLst>
              <a:ext uri="{FF2B5EF4-FFF2-40B4-BE49-F238E27FC236}">
                <a16:creationId xmlns:a16="http://schemas.microsoft.com/office/drawing/2014/main" id="{2ABE4A6B-1676-6C95-B0B5-F00602AA0154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72075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(Black-BG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Title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Rechthoek 5">
            <a:extLst>
              <a:ext uri="{FF2B5EF4-FFF2-40B4-BE49-F238E27FC236}">
                <a16:creationId xmlns:a16="http://schemas.microsoft.com/office/drawing/2014/main" id="{A77D5E84-6474-4C23-B762-0CED861EC19A}"/>
              </a:ext>
            </a:extLst>
          </p:cNvPr>
          <p:cNvSpPr/>
          <p:nvPr userDrawn="1"/>
        </p:nvSpPr>
        <p:spPr>
          <a:xfrm>
            <a:off x="0" y="1085850"/>
            <a:ext cx="12192000" cy="554267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grpSp>
        <p:nvGrpSpPr>
          <p:cNvPr id="73" name="INSTRUCTION">
            <a:extLst>
              <a:ext uri="{FF2B5EF4-FFF2-40B4-BE49-F238E27FC236}">
                <a16:creationId xmlns:a16="http://schemas.microsoft.com/office/drawing/2014/main" id="{FC61BD80-6096-4D77-8022-3BE9753D47BE}"/>
              </a:ext>
            </a:extLst>
          </p:cNvPr>
          <p:cNvGrpSpPr/>
          <p:nvPr userDrawn="1"/>
        </p:nvGrpSpPr>
        <p:grpSpPr>
          <a:xfrm>
            <a:off x="-3786164" y="2860"/>
            <a:ext cx="3693114" cy="6594665"/>
            <a:chOff x="-3786165" y="0"/>
            <a:chExt cx="3693114" cy="6594665"/>
          </a:xfrm>
        </p:grpSpPr>
        <p:sp>
          <p:nvSpPr>
            <p:cNvPr id="74" name="Rechthoek 73">
              <a:extLst>
                <a:ext uri="{FF2B5EF4-FFF2-40B4-BE49-F238E27FC236}">
                  <a16:creationId xmlns:a16="http://schemas.microsoft.com/office/drawing/2014/main" id="{F6DC8C71-D273-4971-B261-66110048D1DA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75" name="Ovaal 74">
              <a:extLst>
                <a:ext uri="{FF2B5EF4-FFF2-40B4-BE49-F238E27FC236}">
                  <a16:creationId xmlns:a16="http://schemas.microsoft.com/office/drawing/2014/main" id="{274B26BD-36A2-4F02-AB91-B2D1A72E946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6" name="Rechthoek 75">
              <a:extLst>
                <a:ext uri="{FF2B5EF4-FFF2-40B4-BE49-F238E27FC236}">
                  <a16:creationId xmlns:a16="http://schemas.microsoft.com/office/drawing/2014/main" id="{DBDD8088-9DCA-476C-B3F7-10CF3D9838DF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77" name="Groep 76">
              <a:extLst>
                <a:ext uri="{FF2B5EF4-FFF2-40B4-BE49-F238E27FC236}">
                  <a16:creationId xmlns:a16="http://schemas.microsoft.com/office/drawing/2014/main" id="{8D4DBDBA-1BBC-4C13-93B3-17E2CF3463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31" name="Rechthoek 130">
                <a:extLst>
                  <a:ext uri="{FF2B5EF4-FFF2-40B4-BE49-F238E27FC236}">
                    <a16:creationId xmlns:a16="http://schemas.microsoft.com/office/drawing/2014/main" id="{C806593B-EA0A-419B-ABD9-88DFF0852BAB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2" name="Ovaal 131">
                <a:extLst>
                  <a:ext uri="{FF2B5EF4-FFF2-40B4-BE49-F238E27FC236}">
                    <a16:creationId xmlns:a16="http://schemas.microsoft.com/office/drawing/2014/main" id="{083C01DE-1799-4944-9D5D-30AA8D1BFFD0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3" name="Vrije vorm: vorm 132">
                <a:extLst>
                  <a:ext uri="{FF2B5EF4-FFF2-40B4-BE49-F238E27FC236}">
                    <a16:creationId xmlns:a16="http://schemas.microsoft.com/office/drawing/2014/main" id="{557A0D9B-FBEC-408E-920E-519169F8C8C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4" name="Rechthoek: afgeronde hoeken 133">
                <a:extLst>
                  <a:ext uri="{FF2B5EF4-FFF2-40B4-BE49-F238E27FC236}">
                    <a16:creationId xmlns:a16="http://schemas.microsoft.com/office/drawing/2014/main" id="{4F2A9446-00A9-4C2D-B4E0-084D77A1A85C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35" name="Rechte verbindingslijn 134">
                <a:extLst>
                  <a:ext uri="{FF2B5EF4-FFF2-40B4-BE49-F238E27FC236}">
                    <a16:creationId xmlns:a16="http://schemas.microsoft.com/office/drawing/2014/main" id="{DFFF1D74-C376-4874-AC91-A72030F5D02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36" name="Rechte verbindingslijn 135">
                <a:extLst>
                  <a:ext uri="{FF2B5EF4-FFF2-40B4-BE49-F238E27FC236}">
                    <a16:creationId xmlns:a16="http://schemas.microsoft.com/office/drawing/2014/main" id="{6CACE4EE-CC58-4153-9C71-C68B0194C5F6}"/>
                  </a:ext>
                </a:extLst>
              </p:cNvPr>
              <p:cNvCxnSpPr>
                <a:cxnSpLocks/>
                <a:stCxn id="13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FC0E8C69-8422-4954-96F0-EEE384F021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A130293D-85B4-4223-A258-DDFD1CA0BAB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0" name="Groep 79">
              <a:extLst>
                <a:ext uri="{FF2B5EF4-FFF2-40B4-BE49-F238E27FC236}">
                  <a16:creationId xmlns:a16="http://schemas.microsoft.com/office/drawing/2014/main" id="{CC7B8417-2158-4B0D-9CE4-B5FDB126A4C6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28" name="Rechthoek 127">
                <a:extLst>
                  <a:ext uri="{FF2B5EF4-FFF2-40B4-BE49-F238E27FC236}">
                    <a16:creationId xmlns:a16="http://schemas.microsoft.com/office/drawing/2014/main" id="{27B4AD9C-495F-4668-9BD7-4A37FA1F58F5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29" name="Rechte verbindingslijn 128">
                <a:extLst>
                  <a:ext uri="{FF2B5EF4-FFF2-40B4-BE49-F238E27FC236}">
                    <a16:creationId xmlns:a16="http://schemas.microsoft.com/office/drawing/2014/main" id="{BA6F6C8A-0840-4C83-9A92-27A7FAA80AD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30" name="Gelijkbenige driehoek 129">
                <a:extLst>
                  <a:ext uri="{FF2B5EF4-FFF2-40B4-BE49-F238E27FC236}">
                    <a16:creationId xmlns:a16="http://schemas.microsoft.com/office/drawing/2014/main" id="{6B362C6D-F170-41B8-926F-793039FAEC48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5207931C-57CF-4AE4-B36F-BE1BEC5F029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F92CC2AB-7C9F-4060-9D4A-07D0E68BF8B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83" name="Groep 82">
              <a:extLst>
                <a:ext uri="{FF2B5EF4-FFF2-40B4-BE49-F238E27FC236}">
                  <a16:creationId xmlns:a16="http://schemas.microsoft.com/office/drawing/2014/main" id="{650E38B4-908F-4514-B792-2A2999808F8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12" name="Groep 111">
                <a:extLst>
                  <a:ext uri="{FF2B5EF4-FFF2-40B4-BE49-F238E27FC236}">
                    <a16:creationId xmlns:a16="http://schemas.microsoft.com/office/drawing/2014/main" id="{1A0A3FB8-6652-4AE9-BB71-CC00F1E9186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15" name="Groep 114">
                  <a:extLst>
                    <a:ext uri="{FF2B5EF4-FFF2-40B4-BE49-F238E27FC236}">
                      <a16:creationId xmlns:a16="http://schemas.microsoft.com/office/drawing/2014/main" id="{85922859-F1FF-4C1A-9863-D843842384BB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22" name="Groep 121">
                    <a:extLst>
                      <a:ext uri="{FF2B5EF4-FFF2-40B4-BE49-F238E27FC236}">
                        <a16:creationId xmlns:a16="http://schemas.microsoft.com/office/drawing/2014/main" id="{CE776925-2B38-466D-9E9C-982FA3238E6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25" name="Rechthoek 124">
                      <a:extLst>
                        <a:ext uri="{FF2B5EF4-FFF2-40B4-BE49-F238E27FC236}">
                          <a16:creationId xmlns:a16="http://schemas.microsoft.com/office/drawing/2014/main" id="{AA99F4B4-090B-4210-BAB0-810EB7521E20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6" name="Rechthoek 125">
                      <a:extLst>
                        <a:ext uri="{FF2B5EF4-FFF2-40B4-BE49-F238E27FC236}">
                          <a16:creationId xmlns:a16="http://schemas.microsoft.com/office/drawing/2014/main" id="{365B2C04-3A22-4C63-A1A1-AFA04A61F55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27" name="Ovaal 126">
                      <a:extLst>
                        <a:ext uri="{FF2B5EF4-FFF2-40B4-BE49-F238E27FC236}">
                          <a16:creationId xmlns:a16="http://schemas.microsoft.com/office/drawing/2014/main" id="{A3611AC9-65DB-4005-8624-5A02B07ED98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23" name="Afbeelding 122">
                    <a:extLst>
                      <a:ext uri="{FF2B5EF4-FFF2-40B4-BE49-F238E27FC236}">
                        <a16:creationId xmlns:a16="http://schemas.microsoft.com/office/drawing/2014/main" id="{EFF76BE0-EA66-4010-B167-A57DB47D00B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Afbeelding 123">
                    <a:extLst>
                      <a:ext uri="{FF2B5EF4-FFF2-40B4-BE49-F238E27FC236}">
                        <a16:creationId xmlns:a16="http://schemas.microsoft.com/office/drawing/2014/main" id="{9335FC44-AED5-4E59-9728-8D429E859D2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6" name="Groep 115">
                  <a:extLst>
                    <a:ext uri="{FF2B5EF4-FFF2-40B4-BE49-F238E27FC236}">
                      <a16:creationId xmlns:a16="http://schemas.microsoft.com/office/drawing/2014/main" id="{F7650E2D-F038-4A9A-93E6-1F32D0FD21A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20" name="Rechthoek 119">
                    <a:extLst>
                      <a:ext uri="{FF2B5EF4-FFF2-40B4-BE49-F238E27FC236}">
                        <a16:creationId xmlns:a16="http://schemas.microsoft.com/office/drawing/2014/main" id="{99FAF369-3461-4E4C-8F48-8AF1A5E3FC4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21" name="Rechthoek 120">
                    <a:extLst>
                      <a:ext uri="{FF2B5EF4-FFF2-40B4-BE49-F238E27FC236}">
                        <a16:creationId xmlns:a16="http://schemas.microsoft.com/office/drawing/2014/main" id="{201F29B3-9C99-412A-A75A-A714AEF62C2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03E4BD01-06B1-4A61-9201-D323B1B2C9D5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18" name="Rechthoek 117">
                    <a:extLst>
                      <a:ext uri="{FF2B5EF4-FFF2-40B4-BE49-F238E27FC236}">
                        <a16:creationId xmlns:a16="http://schemas.microsoft.com/office/drawing/2014/main" id="{CDA966A7-57B1-414E-BAA4-0AFE4A2C4E4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19" name="Rechthoek 118">
                    <a:extLst>
                      <a:ext uri="{FF2B5EF4-FFF2-40B4-BE49-F238E27FC236}">
                        <a16:creationId xmlns:a16="http://schemas.microsoft.com/office/drawing/2014/main" id="{39A1E237-F3E1-4F70-B7E1-3114D569396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74588617-E4DE-43A4-A8C8-C36FEFC18AC7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4693C7D7-10F5-4460-ADB0-0D74AAE9A043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4463FC82-DBA3-4676-985A-94B22D23A4B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77C428E3-C9AC-4A8D-9EEE-21D2D5743EB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C395C515-4485-4ACC-B90E-5228FF4BF6F8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45859584-3DB8-489B-A222-9CEA94E18BE1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54942353-FE26-4588-8E98-23E50BF462A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9" name="Tekstvak 98">
                <a:extLst>
                  <a:ext uri="{FF2B5EF4-FFF2-40B4-BE49-F238E27FC236}">
                    <a16:creationId xmlns:a16="http://schemas.microsoft.com/office/drawing/2014/main" id="{01615E96-AD5E-4EED-8A9F-10FB83FCD40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00" name="Tekstvak 99">
                <a:extLst>
                  <a:ext uri="{FF2B5EF4-FFF2-40B4-BE49-F238E27FC236}">
                    <a16:creationId xmlns:a16="http://schemas.microsoft.com/office/drawing/2014/main" id="{7840A939-BB8A-4C67-88CA-C4F444AAB3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01" name="Vrije vorm: vorm 100">
                <a:extLst>
                  <a:ext uri="{FF2B5EF4-FFF2-40B4-BE49-F238E27FC236}">
                    <a16:creationId xmlns:a16="http://schemas.microsoft.com/office/drawing/2014/main" id="{3CBB3170-4DFA-4049-A81E-43F1255C0806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2" name="Groep 101">
                <a:extLst>
                  <a:ext uri="{FF2B5EF4-FFF2-40B4-BE49-F238E27FC236}">
                    <a16:creationId xmlns:a16="http://schemas.microsoft.com/office/drawing/2014/main" id="{F81ED696-BE36-4449-BACA-A9CEE8CC9931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C4F27976-6B80-412B-A005-6ED182DCED4F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9" name="Rechthoek 47">
                  <a:extLst>
                    <a:ext uri="{FF2B5EF4-FFF2-40B4-BE49-F238E27FC236}">
                      <a16:creationId xmlns:a16="http://schemas.microsoft.com/office/drawing/2014/main" id="{A6B8D409-6B5D-4413-BB72-DF78CA5A4A92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0" name="Rechthoek 47">
                  <a:extLst>
                    <a:ext uri="{FF2B5EF4-FFF2-40B4-BE49-F238E27FC236}">
                      <a16:creationId xmlns:a16="http://schemas.microsoft.com/office/drawing/2014/main" id="{FB8A6ABF-AB65-42D6-81B2-CAB406C4614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11" name="Koorde 110">
                  <a:extLst>
                    <a:ext uri="{FF2B5EF4-FFF2-40B4-BE49-F238E27FC236}">
                      <a16:creationId xmlns:a16="http://schemas.microsoft.com/office/drawing/2014/main" id="{3F2E60A2-3EF0-4C2A-8D03-AFB5B8FEF7ED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3" name="Groep 102">
                <a:extLst>
                  <a:ext uri="{FF2B5EF4-FFF2-40B4-BE49-F238E27FC236}">
                    <a16:creationId xmlns:a16="http://schemas.microsoft.com/office/drawing/2014/main" id="{CFD077CF-7A17-42D4-9A50-C28A81F1097E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04" name="Rechthoek 103">
                  <a:extLst>
                    <a:ext uri="{FF2B5EF4-FFF2-40B4-BE49-F238E27FC236}">
                      <a16:creationId xmlns:a16="http://schemas.microsoft.com/office/drawing/2014/main" id="{4BEC7725-B7E7-42DB-ADCB-2FC2EA4B2708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5" name="Rechthoek 104">
                  <a:extLst>
                    <a:ext uri="{FF2B5EF4-FFF2-40B4-BE49-F238E27FC236}">
                      <a16:creationId xmlns:a16="http://schemas.microsoft.com/office/drawing/2014/main" id="{5993DD7D-0415-455E-9021-98704463CAC1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6" name="Ovaal 105">
                  <a:extLst>
                    <a:ext uri="{FF2B5EF4-FFF2-40B4-BE49-F238E27FC236}">
                      <a16:creationId xmlns:a16="http://schemas.microsoft.com/office/drawing/2014/main" id="{32B04270-8DB0-433D-A2A4-D29A425EB3CF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07" name="Rechthoek 47">
                  <a:extLst>
                    <a:ext uri="{FF2B5EF4-FFF2-40B4-BE49-F238E27FC236}">
                      <a16:creationId xmlns:a16="http://schemas.microsoft.com/office/drawing/2014/main" id="{0EFC366E-F599-4432-BF41-895C8B6657D4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87" name="Rechthoek 86">
              <a:extLst>
                <a:ext uri="{FF2B5EF4-FFF2-40B4-BE49-F238E27FC236}">
                  <a16:creationId xmlns:a16="http://schemas.microsoft.com/office/drawing/2014/main" id="{1F83AE38-9813-438B-BE87-F726FB9C37FE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88" name="ICOON_info">
              <a:extLst>
                <a:ext uri="{FF2B5EF4-FFF2-40B4-BE49-F238E27FC236}">
                  <a16:creationId xmlns:a16="http://schemas.microsoft.com/office/drawing/2014/main" id="{4F85A636-B277-4748-A086-70F25848C64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D92C2F99-C493-4D1F-A7A2-DF60468BF81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3851C6E8-9999-4E0B-9E3E-3005D1183CA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305B528B-429C-4E88-9144-A646C6CF264E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90" name="Inspireren">
                <a:extLst>
                  <a:ext uri="{FF2B5EF4-FFF2-40B4-BE49-F238E27FC236}">
                    <a16:creationId xmlns:a16="http://schemas.microsoft.com/office/drawing/2014/main" id="{105647B3-0469-4276-B341-F13EEF0DEE9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92" name="Freeform 12">
                  <a:extLst>
                    <a:ext uri="{FF2B5EF4-FFF2-40B4-BE49-F238E27FC236}">
                      <a16:creationId xmlns:a16="http://schemas.microsoft.com/office/drawing/2014/main" id="{2C05F936-84B2-4C9B-84E6-DC2650E4F2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3" name="Freeform 13">
                  <a:extLst>
                    <a:ext uri="{FF2B5EF4-FFF2-40B4-BE49-F238E27FC236}">
                      <a16:creationId xmlns:a16="http://schemas.microsoft.com/office/drawing/2014/main" id="{732793D6-74CB-4381-B640-C8F6DF2DA88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94" name="Freeform 14">
                  <a:extLst>
                    <a:ext uri="{FF2B5EF4-FFF2-40B4-BE49-F238E27FC236}">
                      <a16:creationId xmlns:a16="http://schemas.microsoft.com/office/drawing/2014/main" id="{C7ED4F11-214A-4F4F-8BC1-9F944CE0CB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91" name="Tekstvak 90">
                <a:extLst>
                  <a:ext uri="{FF2B5EF4-FFF2-40B4-BE49-F238E27FC236}">
                    <a16:creationId xmlns:a16="http://schemas.microsoft.com/office/drawing/2014/main" id="{9198EDBE-F744-46FF-892D-1D211AE2D06A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8C828850-33B5-F29D-1220-22D7A458ED6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72" name="Picture Placeholder 2">
            <a:extLst>
              <a:ext uri="{FF2B5EF4-FFF2-40B4-BE49-F238E27FC236}">
                <a16:creationId xmlns:a16="http://schemas.microsoft.com/office/drawing/2014/main" id="{73CB0960-FFE8-BF55-D872-A49A08EA30B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671145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animation (Outro)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ID" hidden="1"/>
          <p:cNvGrpSpPr/>
          <p:nvPr userDrawn="1"/>
        </p:nvGrpSpPr>
        <p:grpSpPr>
          <a:xfrm>
            <a:off x="1" y="411227"/>
            <a:ext cx="12199332" cy="6457408"/>
            <a:chOff x="0" y="400593"/>
            <a:chExt cx="12199332" cy="6457408"/>
          </a:xfrm>
          <a:solidFill>
            <a:srgbClr val="00B0F0">
              <a:alpha val="54000"/>
            </a:srgbClr>
          </a:solidFill>
        </p:grpSpPr>
        <p:sp>
          <p:nvSpPr>
            <p:cNvPr id="4" name="Rechthoek 8"/>
            <p:cNvSpPr/>
            <p:nvPr/>
          </p:nvSpPr>
          <p:spPr>
            <a:xfrm rot="16200000">
              <a:off x="-2804605" y="3215196"/>
              <a:ext cx="6447410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5" name="Rechthoek 9"/>
            <p:cNvSpPr/>
            <p:nvPr/>
          </p:nvSpPr>
          <p:spPr>
            <a:xfrm>
              <a:off x="0" y="1215632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6" name="Rechthoek 10"/>
            <p:cNvSpPr/>
            <p:nvPr/>
          </p:nvSpPr>
          <p:spPr>
            <a:xfrm>
              <a:off x="0" y="6358543"/>
              <a:ext cx="12192000" cy="4261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7" name="Rechthoek 11"/>
            <p:cNvSpPr/>
            <p:nvPr/>
          </p:nvSpPr>
          <p:spPr>
            <a:xfrm rot="16200000">
              <a:off x="8551529" y="3210196"/>
              <a:ext cx="6457405" cy="83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  <p:sp>
          <p:nvSpPr>
            <p:cNvPr id="8" name="Rechthoek 12"/>
            <p:cNvSpPr/>
            <p:nvPr/>
          </p:nvSpPr>
          <p:spPr>
            <a:xfrm>
              <a:off x="0" y="410591"/>
              <a:ext cx="12192000" cy="22848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prstClr val="white"/>
                </a:solidFill>
              </a:endParaRPr>
            </a:p>
          </p:txBody>
        </p:sp>
      </p:grpSp>
      <p:sp>
        <p:nvSpPr>
          <p:cNvPr id="9" name="Rechthoek 3"/>
          <p:cNvSpPr/>
          <p:nvPr userDrawn="1"/>
        </p:nvSpPr>
        <p:spPr>
          <a:xfrm>
            <a:off x="0" y="0"/>
            <a:ext cx="12192000" cy="686858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10" name="Groep 94"/>
          <p:cNvGrpSpPr>
            <a:grpSpLocks/>
          </p:cNvGrpSpPr>
          <p:nvPr userDrawn="1"/>
        </p:nvGrpSpPr>
        <p:grpSpPr bwMode="auto">
          <a:xfrm>
            <a:off x="4868334" y="3287184"/>
            <a:ext cx="6316133" cy="279400"/>
            <a:chOff x="4867276" y="3287713"/>
            <a:chExt cx="6316663" cy="279400"/>
          </a:xfrm>
        </p:grpSpPr>
        <p:sp>
          <p:nvSpPr>
            <p:cNvPr id="11" name="Freeform 22"/>
            <p:cNvSpPr>
              <a:spLocks noEditPoints="1"/>
            </p:cNvSpPr>
            <p:nvPr userDrawn="1"/>
          </p:nvSpPr>
          <p:spPr bwMode="auto">
            <a:xfrm>
              <a:off x="4867276" y="3294062"/>
              <a:ext cx="218036" cy="266700"/>
            </a:xfrm>
            <a:custGeom>
              <a:avLst/>
              <a:gdLst>
                <a:gd name="T0" fmla="*/ 0 w 64"/>
                <a:gd name="T1" fmla="*/ 0 h 79"/>
                <a:gd name="T2" fmla="*/ 34 w 64"/>
                <a:gd name="T3" fmla="*/ 0 h 79"/>
                <a:gd name="T4" fmla="*/ 55 w 64"/>
                <a:gd name="T5" fmla="*/ 7 h 79"/>
                <a:gd name="T6" fmla="*/ 60 w 64"/>
                <a:gd name="T7" fmla="*/ 19 h 79"/>
                <a:gd name="T8" fmla="*/ 60 w 64"/>
                <a:gd name="T9" fmla="*/ 20 h 79"/>
                <a:gd name="T10" fmla="*/ 47 w 64"/>
                <a:gd name="T11" fmla="*/ 38 h 79"/>
                <a:gd name="T12" fmla="*/ 64 w 64"/>
                <a:gd name="T13" fmla="*/ 57 h 79"/>
                <a:gd name="T14" fmla="*/ 64 w 64"/>
                <a:gd name="T15" fmla="*/ 58 h 79"/>
                <a:gd name="T16" fmla="*/ 35 w 64"/>
                <a:gd name="T17" fmla="*/ 79 h 79"/>
                <a:gd name="T18" fmla="*/ 0 w 64"/>
                <a:gd name="T19" fmla="*/ 79 h 79"/>
                <a:gd name="T20" fmla="*/ 0 w 64"/>
                <a:gd name="T21" fmla="*/ 0 h 79"/>
                <a:gd name="T22" fmla="*/ 32 w 64"/>
                <a:gd name="T23" fmla="*/ 35 h 79"/>
                <a:gd name="T24" fmla="*/ 51 w 64"/>
                <a:gd name="T25" fmla="*/ 21 h 79"/>
                <a:gd name="T26" fmla="*/ 51 w 64"/>
                <a:gd name="T27" fmla="*/ 21 h 79"/>
                <a:gd name="T28" fmla="*/ 33 w 64"/>
                <a:gd name="T29" fmla="*/ 8 h 79"/>
                <a:gd name="T30" fmla="*/ 9 w 64"/>
                <a:gd name="T31" fmla="*/ 8 h 79"/>
                <a:gd name="T32" fmla="*/ 9 w 64"/>
                <a:gd name="T33" fmla="*/ 35 h 79"/>
                <a:gd name="T34" fmla="*/ 32 w 64"/>
                <a:gd name="T35" fmla="*/ 35 h 79"/>
                <a:gd name="T36" fmla="*/ 35 w 64"/>
                <a:gd name="T37" fmla="*/ 71 h 79"/>
                <a:gd name="T38" fmla="*/ 55 w 64"/>
                <a:gd name="T39" fmla="*/ 57 h 79"/>
                <a:gd name="T40" fmla="*/ 55 w 64"/>
                <a:gd name="T41" fmla="*/ 57 h 79"/>
                <a:gd name="T42" fmla="*/ 34 w 64"/>
                <a:gd name="T43" fmla="*/ 43 h 79"/>
                <a:gd name="T44" fmla="*/ 9 w 64"/>
                <a:gd name="T45" fmla="*/ 43 h 79"/>
                <a:gd name="T46" fmla="*/ 9 w 64"/>
                <a:gd name="T47" fmla="*/ 71 h 79"/>
                <a:gd name="T48" fmla="*/ 35 w 64"/>
                <a:gd name="T49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4" h="79">
                  <a:moveTo>
                    <a:pt x="0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43" y="0"/>
                    <a:pt x="50" y="2"/>
                    <a:pt x="55" y="7"/>
                  </a:cubicBezTo>
                  <a:cubicBezTo>
                    <a:pt x="58" y="10"/>
                    <a:pt x="60" y="14"/>
                    <a:pt x="60" y="19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60" y="30"/>
                    <a:pt x="53" y="35"/>
                    <a:pt x="47" y="38"/>
                  </a:cubicBezTo>
                  <a:cubicBezTo>
                    <a:pt x="56" y="41"/>
                    <a:pt x="64" y="46"/>
                    <a:pt x="64" y="57"/>
                  </a:cubicBezTo>
                  <a:cubicBezTo>
                    <a:pt x="64" y="58"/>
                    <a:pt x="64" y="58"/>
                    <a:pt x="64" y="58"/>
                  </a:cubicBezTo>
                  <a:cubicBezTo>
                    <a:pt x="64" y="71"/>
                    <a:pt x="53" y="79"/>
                    <a:pt x="35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2" y="35"/>
                  </a:moveTo>
                  <a:cubicBezTo>
                    <a:pt x="43" y="35"/>
                    <a:pt x="51" y="30"/>
                    <a:pt x="51" y="21"/>
                  </a:cubicBezTo>
                  <a:cubicBezTo>
                    <a:pt x="51" y="21"/>
                    <a:pt x="51" y="21"/>
                    <a:pt x="51" y="21"/>
                  </a:cubicBezTo>
                  <a:cubicBezTo>
                    <a:pt x="51" y="13"/>
                    <a:pt x="44" y="8"/>
                    <a:pt x="33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35"/>
                    <a:pt x="9" y="35"/>
                    <a:pt x="9" y="35"/>
                  </a:cubicBezTo>
                  <a:lnTo>
                    <a:pt x="32" y="35"/>
                  </a:lnTo>
                  <a:close/>
                  <a:moveTo>
                    <a:pt x="35" y="71"/>
                  </a:moveTo>
                  <a:cubicBezTo>
                    <a:pt x="47" y="71"/>
                    <a:pt x="55" y="66"/>
                    <a:pt x="55" y="57"/>
                  </a:cubicBezTo>
                  <a:cubicBezTo>
                    <a:pt x="55" y="57"/>
                    <a:pt x="55" y="57"/>
                    <a:pt x="55" y="57"/>
                  </a:cubicBezTo>
                  <a:cubicBezTo>
                    <a:pt x="55" y="48"/>
                    <a:pt x="48" y="43"/>
                    <a:pt x="34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35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2" name="Freeform 23"/>
            <p:cNvSpPr>
              <a:spLocks/>
            </p:cNvSpPr>
            <p:nvPr userDrawn="1"/>
          </p:nvSpPr>
          <p:spPr bwMode="auto">
            <a:xfrm>
              <a:off x="5148817" y="3294062"/>
              <a:ext cx="228619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9 w 67"/>
                <a:gd name="T5" fmla="*/ 0 h 81"/>
                <a:gd name="T6" fmla="*/ 9 w 67"/>
                <a:gd name="T7" fmla="*/ 45 h 81"/>
                <a:gd name="T8" fmla="*/ 33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3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9" y="63"/>
                    <a:pt x="18" y="72"/>
                    <a:pt x="33" y="72"/>
                  </a:cubicBezTo>
                  <a:cubicBezTo>
                    <a:pt x="48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3" y="81"/>
                    <a:pt x="33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3" name="Freeform 24"/>
            <p:cNvSpPr>
              <a:spLocks/>
            </p:cNvSpPr>
            <p:nvPr userDrawn="1"/>
          </p:nvSpPr>
          <p:spPr bwMode="auto">
            <a:xfrm>
              <a:off x="5438824" y="3287713"/>
              <a:ext cx="205335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7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5"/>
            <p:cNvSpPr>
              <a:spLocks noChangeArrowheads="1"/>
            </p:cNvSpPr>
            <p:nvPr userDrawn="1"/>
          </p:nvSpPr>
          <p:spPr bwMode="auto">
            <a:xfrm>
              <a:off x="5714014" y="3294062"/>
              <a:ext cx="31753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6"/>
            <p:cNvSpPr>
              <a:spLocks/>
            </p:cNvSpPr>
            <p:nvPr userDrawn="1"/>
          </p:nvSpPr>
          <p:spPr bwMode="auto">
            <a:xfrm>
              <a:off x="5834674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6 w 144"/>
                <a:gd name="T5" fmla="*/ 136 h 168"/>
                <a:gd name="T6" fmla="*/ 126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7"/>
            <p:cNvSpPr>
              <a:spLocks/>
            </p:cNvSpPr>
            <p:nvPr userDrawn="1"/>
          </p:nvSpPr>
          <p:spPr bwMode="auto">
            <a:xfrm>
              <a:off x="6145850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5 w 125"/>
                <a:gd name="T3" fmla="*/ 0 h 168"/>
                <a:gd name="T4" fmla="*/ 125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4 w 125"/>
                <a:gd name="T11" fmla="*/ 74 h 168"/>
                <a:gd name="T12" fmla="*/ 114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5" y="0"/>
                  </a:lnTo>
                  <a:lnTo>
                    <a:pt x="125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8"/>
            <p:cNvSpPr>
              <a:spLocks/>
            </p:cNvSpPr>
            <p:nvPr userDrawn="1"/>
          </p:nvSpPr>
          <p:spPr bwMode="auto">
            <a:xfrm>
              <a:off x="6399871" y="3287713"/>
              <a:ext cx="201101" cy="277283"/>
            </a:xfrm>
            <a:custGeom>
              <a:avLst/>
              <a:gdLst>
                <a:gd name="T0" fmla="*/ 0 w 59"/>
                <a:gd name="T1" fmla="*/ 70 h 82"/>
                <a:gd name="T2" fmla="*/ 5 w 59"/>
                <a:gd name="T3" fmla="*/ 63 h 82"/>
                <a:gd name="T4" fmla="*/ 33 w 59"/>
                <a:gd name="T5" fmla="*/ 74 h 82"/>
                <a:gd name="T6" fmla="*/ 50 w 59"/>
                <a:gd name="T7" fmla="*/ 61 h 82"/>
                <a:gd name="T8" fmla="*/ 50 w 59"/>
                <a:gd name="T9" fmla="*/ 61 h 82"/>
                <a:gd name="T10" fmla="*/ 30 w 59"/>
                <a:gd name="T11" fmla="*/ 45 h 82"/>
                <a:gd name="T12" fmla="*/ 3 w 59"/>
                <a:gd name="T13" fmla="*/ 22 h 82"/>
                <a:gd name="T14" fmla="*/ 3 w 59"/>
                <a:gd name="T15" fmla="*/ 22 h 82"/>
                <a:gd name="T16" fmla="*/ 29 w 59"/>
                <a:gd name="T17" fmla="*/ 0 h 82"/>
                <a:gd name="T18" fmla="*/ 57 w 59"/>
                <a:gd name="T19" fmla="*/ 10 h 82"/>
                <a:gd name="T20" fmla="*/ 52 w 59"/>
                <a:gd name="T21" fmla="*/ 17 h 82"/>
                <a:gd name="T22" fmla="*/ 29 w 59"/>
                <a:gd name="T23" fmla="*/ 9 h 82"/>
                <a:gd name="T24" fmla="*/ 12 w 59"/>
                <a:gd name="T25" fmla="*/ 21 h 82"/>
                <a:gd name="T26" fmla="*/ 12 w 59"/>
                <a:gd name="T27" fmla="*/ 22 h 82"/>
                <a:gd name="T28" fmla="*/ 33 w 59"/>
                <a:gd name="T29" fmla="*/ 37 h 82"/>
                <a:gd name="T30" fmla="*/ 59 w 59"/>
                <a:gd name="T31" fmla="*/ 60 h 82"/>
                <a:gd name="T32" fmla="*/ 59 w 59"/>
                <a:gd name="T33" fmla="*/ 60 h 82"/>
                <a:gd name="T34" fmla="*/ 32 w 59"/>
                <a:gd name="T35" fmla="*/ 82 h 82"/>
                <a:gd name="T36" fmla="*/ 0 w 59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9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3" y="71"/>
                    <a:pt x="21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3" y="37"/>
                  </a:cubicBezTo>
                  <a:cubicBezTo>
                    <a:pt x="51" y="41"/>
                    <a:pt x="59" y="48"/>
                    <a:pt x="59" y="60"/>
                  </a:cubicBezTo>
                  <a:cubicBezTo>
                    <a:pt x="59" y="60"/>
                    <a:pt x="59" y="60"/>
                    <a:pt x="59" y="60"/>
                  </a:cubicBezTo>
                  <a:cubicBezTo>
                    <a:pt x="59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9"/>
            <p:cNvSpPr>
              <a:spLocks/>
            </p:cNvSpPr>
            <p:nvPr userDrawn="1"/>
          </p:nvSpPr>
          <p:spPr bwMode="auto">
            <a:xfrm>
              <a:off x="6651776" y="3287713"/>
              <a:ext cx="203217" cy="277283"/>
            </a:xfrm>
            <a:custGeom>
              <a:avLst/>
              <a:gdLst>
                <a:gd name="T0" fmla="*/ 0 w 60"/>
                <a:gd name="T1" fmla="*/ 70 h 82"/>
                <a:gd name="T2" fmla="*/ 5 w 60"/>
                <a:gd name="T3" fmla="*/ 63 h 82"/>
                <a:gd name="T4" fmla="*/ 33 w 60"/>
                <a:gd name="T5" fmla="*/ 74 h 82"/>
                <a:gd name="T6" fmla="*/ 50 w 60"/>
                <a:gd name="T7" fmla="*/ 61 h 82"/>
                <a:gd name="T8" fmla="*/ 50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29 w 60"/>
                <a:gd name="T17" fmla="*/ 0 h 82"/>
                <a:gd name="T18" fmla="*/ 57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2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5" y="63"/>
                    <a:pt x="5" y="63"/>
                    <a:pt x="5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3" y="74"/>
                    <a:pt x="50" y="69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53"/>
                    <a:pt x="46" y="49"/>
                    <a:pt x="30" y="45"/>
                  </a:cubicBezTo>
                  <a:cubicBezTo>
                    <a:pt x="11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29" y="0"/>
                  </a:cubicBezTo>
                  <a:cubicBezTo>
                    <a:pt x="41" y="0"/>
                    <a:pt x="49" y="4"/>
                    <a:pt x="57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4" y="11"/>
                    <a:pt x="37" y="9"/>
                    <a:pt x="29" y="9"/>
                  </a:cubicBezTo>
                  <a:cubicBezTo>
                    <a:pt x="18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1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8" y="82"/>
                    <a:pt x="32" y="82"/>
                  </a:cubicBezTo>
                  <a:cubicBezTo>
                    <a:pt x="20" y="82"/>
                    <a:pt x="9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30"/>
            <p:cNvSpPr>
              <a:spLocks noEditPoints="1"/>
            </p:cNvSpPr>
            <p:nvPr userDrawn="1"/>
          </p:nvSpPr>
          <p:spPr bwMode="auto">
            <a:xfrm>
              <a:off x="704974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31"/>
            <p:cNvSpPr>
              <a:spLocks noEditPoints="1"/>
            </p:cNvSpPr>
            <p:nvPr userDrawn="1"/>
          </p:nvSpPr>
          <p:spPr bwMode="auto">
            <a:xfrm>
              <a:off x="7348217" y="3287713"/>
              <a:ext cx="277307" cy="279400"/>
            </a:xfrm>
            <a:custGeom>
              <a:avLst/>
              <a:gdLst>
                <a:gd name="T0" fmla="*/ 0 w 81"/>
                <a:gd name="T1" fmla="*/ 42 h 83"/>
                <a:gd name="T2" fmla="*/ 0 w 81"/>
                <a:gd name="T3" fmla="*/ 41 h 83"/>
                <a:gd name="T4" fmla="*/ 40 w 81"/>
                <a:gd name="T5" fmla="*/ 0 h 83"/>
                <a:gd name="T6" fmla="*/ 81 w 81"/>
                <a:gd name="T7" fmla="*/ 41 h 83"/>
                <a:gd name="T8" fmla="*/ 81 w 81"/>
                <a:gd name="T9" fmla="*/ 41 h 83"/>
                <a:gd name="T10" fmla="*/ 40 w 81"/>
                <a:gd name="T11" fmla="*/ 83 h 83"/>
                <a:gd name="T12" fmla="*/ 0 w 81"/>
                <a:gd name="T13" fmla="*/ 42 h 83"/>
                <a:gd name="T14" fmla="*/ 72 w 81"/>
                <a:gd name="T15" fmla="*/ 42 h 83"/>
                <a:gd name="T16" fmla="*/ 72 w 81"/>
                <a:gd name="T17" fmla="*/ 41 h 83"/>
                <a:gd name="T18" fmla="*/ 40 w 81"/>
                <a:gd name="T19" fmla="*/ 9 h 83"/>
                <a:gd name="T20" fmla="*/ 9 w 81"/>
                <a:gd name="T21" fmla="*/ 41 h 83"/>
                <a:gd name="T22" fmla="*/ 9 w 81"/>
                <a:gd name="T23" fmla="*/ 41 h 83"/>
                <a:gd name="T24" fmla="*/ 40 w 81"/>
                <a:gd name="T25" fmla="*/ 74 h 83"/>
                <a:gd name="T26" fmla="*/ 72 w 81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65" y="0"/>
                    <a:pt x="81" y="19"/>
                    <a:pt x="81" y="41"/>
                  </a:cubicBezTo>
                  <a:cubicBezTo>
                    <a:pt x="81" y="41"/>
                    <a:pt x="81" y="41"/>
                    <a:pt x="81" y="41"/>
                  </a:cubicBezTo>
                  <a:cubicBezTo>
                    <a:pt x="81" y="63"/>
                    <a:pt x="64" y="83"/>
                    <a:pt x="40" y="83"/>
                  </a:cubicBezTo>
                  <a:cubicBezTo>
                    <a:pt x="16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8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2"/>
            <p:cNvSpPr>
              <a:spLocks/>
            </p:cNvSpPr>
            <p:nvPr userDrawn="1"/>
          </p:nvSpPr>
          <p:spPr bwMode="auto">
            <a:xfrm>
              <a:off x="7695380" y="3294062"/>
              <a:ext cx="232853" cy="266700"/>
            </a:xfrm>
            <a:custGeom>
              <a:avLst/>
              <a:gdLst>
                <a:gd name="T0" fmla="*/ 0 w 146"/>
                <a:gd name="T1" fmla="*/ 0 h 168"/>
                <a:gd name="T2" fmla="*/ 20 w 146"/>
                <a:gd name="T3" fmla="*/ 0 h 168"/>
                <a:gd name="T4" fmla="*/ 127 w 146"/>
                <a:gd name="T5" fmla="*/ 136 h 168"/>
                <a:gd name="T6" fmla="*/ 127 w 146"/>
                <a:gd name="T7" fmla="*/ 0 h 168"/>
                <a:gd name="T8" fmla="*/ 146 w 146"/>
                <a:gd name="T9" fmla="*/ 0 h 168"/>
                <a:gd name="T10" fmla="*/ 146 w 146"/>
                <a:gd name="T11" fmla="*/ 168 h 168"/>
                <a:gd name="T12" fmla="*/ 131 w 146"/>
                <a:gd name="T13" fmla="*/ 168 h 168"/>
                <a:gd name="T14" fmla="*/ 20 w 146"/>
                <a:gd name="T15" fmla="*/ 30 h 168"/>
                <a:gd name="T16" fmla="*/ 20 w 146"/>
                <a:gd name="T17" fmla="*/ 168 h 168"/>
                <a:gd name="T18" fmla="*/ 0 w 146"/>
                <a:gd name="T19" fmla="*/ 168 h 168"/>
                <a:gd name="T20" fmla="*/ 0 w 146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6" h="168">
                  <a:moveTo>
                    <a:pt x="0" y="0"/>
                  </a:moveTo>
                  <a:lnTo>
                    <a:pt x="20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6" y="0"/>
                  </a:lnTo>
                  <a:lnTo>
                    <a:pt x="146" y="168"/>
                  </a:lnTo>
                  <a:lnTo>
                    <a:pt x="131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3"/>
            <p:cNvSpPr>
              <a:spLocks/>
            </p:cNvSpPr>
            <p:nvPr userDrawn="1"/>
          </p:nvSpPr>
          <p:spPr bwMode="auto">
            <a:xfrm>
              <a:off x="801290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2 w 124"/>
                <a:gd name="T3" fmla="*/ 0 h 168"/>
                <a:gd name="T4" fmla="*/ 122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1 w 124"/>
                <a:gd name="T11" fmla="*/ 74 h 168"/>
                <a:gd name="T12" fmla="*/ 111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1" y="74"/>
                  </a:lnTo>
                  <a:lnTo>
                    <a:pt x="111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3" name="Freeform 34"/>
            <p:cNvSpPr>
              <a:spLocks noEditPoints="1"/>
            </p:cNvSpPr>
            <p:nvPr userDrawn="1"/>
          </p:nvSpPr>
          <p:spPr bwMode="auto">
            <a:xfrm>
              <a:off x="8404523" y="3294062"/>
              <a:ext cx="239203" cy="266700"/>
            </a:xfrm>
            <a:custGeom>
              <a:avLst/>
              <a:gdLst>
                <a:gd name="T0" fmla="*/ 0 w 70"/>
                <a:gd name="T1" fmla="*/ 0 h 79"/>
                <a:gd name="T2" fmla="*/ 27 w 70"/>
                <a:gd name="T3" fmla="*/ 0 h 79"/>
                <a:gd name="T4" fmla="*/ 70 w 70"/>
                <a:gd name="T5" fmla="*/ 39 h 79"/>
                <a:gd name="T6" fmla="*/ 70 w 70"/>
                <a:gd name="T7" fmla="*/ 39 h 79"/>
                <a:gd name="T8" fmla="*/ 27 w 70"/>
                <a:gd name="T9" fmla="*/ 79 h 79"/>
                <a:gd name="T10" fmla="*/ 0 w 70"/>
                <a:gd name="T11" fmla="*/ 79 h 79"/>
                <a:gd name="T12" fmla="*/ 0 w 70"/>
                <a:gd name="T13" fmla="*/ 0 h 79"/>
                <a:gd name="T14" fmla="*/ 27 w 70"/>
                <a:gd name="T15" fmla="*/ 71 h 79"/>
                <a:gd name="T16" fmla="*/ 60 w 70"/>
                <a:gd name="T17" fmla="*/ 40 h 79"/>
                <a:gd name="T18" fmla="*/ 60 w 70"/>
                <a:gd name="T19" fmla="*/ 39 h 79"/>
                <a:gd name="T20" fmla="*/ 27 w 70"/>
                <a:gd name="T21" fmla="*/ 8 h 79"/>
                <a:gd name="T22" fmla="*/ 9 w 70"/>
                <a:gd name="T23" fmla="*/ 8 h 79"/>
                <a:gd name="T24" fmla="*/ 9 w 70"/>
                <a:gd name="T25" fmla="*/ 71 h 79"/>
                <a:gd name="T26" fmla="*/ 27 w 70"/>
                <a:gd name="T27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0" h="79">
                  <a:moveTo>
                    <a:pt x="0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52" y="0"/>
                    <a:pt x="70" y="17"/>
                    <a:pt x="70" y="39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70" y="62"/>
                    <a:pt x="52" y="79"/>
                    <a:pt x="27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27" y="71"/>
                  </a:moveTo>
                  <a:cubicBezTo>
                    <a:pt x="48" y="71"/>
                    <a:pt x="60" y="57"/>
                    <a:pt x="60" y="40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22"/>
                    <a:pt x="48" y="8"/>
                    <a:pt x="27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1"/>
                    <a:pt x="9" y="71"/>
                    <a:pt x="9" y="71"/>
                  </a:cubicBezTo>
                  <a:lnTo>
                    <a:pt x="27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4" name="Rectangle 35"/>
            <p:cNvSpPr>
              <a:spLocks noChangeArrowheads="1"/>
            </p:cNvSpPr>
            <p:nvPr userDrawn="1"/>
          </p:nvSpPr>
          <p:spPr bwMode="auto">
            <a:xfrm>
              <a:off x="8717816" y="3294062"/>
              <a:ext cx="31752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5" name="Freeform 36"/>
            <p:cNvSpPr>
              <a:spLocks/>
            </p:cNvSpPr>
            <p:nvPr userDrawn="1"/>
          </p:nvSpPr>
          <p:spPr bwMode="auto">
            <a:xfrm>
              <a:off x="8838476" y="3294062"/>
              <a:ext cx="192633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1 w 122"/>
                <a:gd name="T11" fmla="*/ 76 h 168"/>
                <a:gd name="T12" fmla="*/ 111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1" y="76"/>
                  </a:lnTo>
                  <a:lnTo>
                    <a:pt x="111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6" name="Freeform 37"/>
            <p:cNvSpPr>
              <a:spLocks/>
            </p:cNvSpPr>
            <p:nvPr userDrawn="1"/>
          </p:nvSpPr>
          <p:spPr bwMode="auto">
            <a:xfrm>
              <a:off x="9098848" y="3294062"/>
              <a:ext cx="194750" cy="266700"/>
            </a:xfrm>
            <a:custGeom>
              <a:avLst/>
              <a:gdLst>
                <a:gd name="T0" fmla="*/ 0 w 122"/>
                <a:gd name="T1" fmla="*/ 0 h 168"/>
                <a:gd name="T2" fmla="*/ 122 w 122"/>
                <a:gd name="T3" fmla="*/ 0 h 168"/>
                <a:gd name="T4" fmla="*/ 122 w 122"/>
                <a:gd name="T5" fmla="*/ 17 h 168"/>
                <a:gd name="T6" fmla="*/ 19 w 122"/>
                <a:gd name="T7" fmla="*/ 17 h 168"/>
                <a:gd name="T8" fmla="*/ 19 w 122"/>
                <a:gd name="T9" fmla="*/ 76 h 168"/>
                <a:gd name="T10" fmla="*/ 112 w 122"/>
                <a:gd name="T11" fmla="*/ 76 h 168"/>
                <a:gd name="T12" fmla="*/ 112 w 122"/>
                <a:gd name="T13" fmla="*/ 96 h 168"/>
                <a:gd name="T14" fmla="*/ 19 w 122"/>
                <a:gd name="T15" fmla="*/ 96 h 168"/>
                <a:gd name="T16" fmla="*/ 19 w 122"/>
                <a:gd name="T17" fmla="*/ 168 h 168"/>
                <a:gd name="T18" fmla="*/ 0 w 122"/>
                <a:gd name="T19" fmla="*/ 168 h 168"/>
                <a:gd name="T20" fmla="*/ 0 w 122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2" h="168">
                  <a:moveTo>
                    <a:pt x="0" y="0"/>
                  </a:moveTo>
                  <a:lnTo>
                    <a:pt x="122" y="0"/>
                  </a:lnTo>
                  <a:lnTo>
                    <a:pt x="122" y="17"/>
                  </a:lnTo>
                  <a:lnTo>
                    <a:pt x="19" y="17"/>
                  </a:lnTo>
                  <a:lnTo>
                    <a:pt x="19" y="76"/>
                  </a:lnTo>
                  <a:lnTo>
                    <a:pt x="112" y="76"/>
                  </a:lnTo>
                  <a:lnTo>
                    <a:pt x="112" y="96"/>
                  </a:lnTo>
                  <a:lnTo>
                    <a:pt x="19" y="96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7" name="Freeform 38"/>
            <p:cNvSpPr>
              <a:spLocks/>
            </p:cNvSpPr>
            <p:nvPr userDrawn="1"/>
          </p:nvSpPr>
          <p:spPr bwMode="auto">
            <a:xfrm>
              <a:off x="9361337" y="3294062"/>
              <a:ext cx="198983" cy="266700"/>
            </a:xfrm>
            <a:custGeom>
              <a:avLst/>
              <a:gdLst>
                <a:gd name="T0" fmla="*/ 0 w 125"/>
                <a:gd name="T1" fmla="*/ 0 h 168"/>
                <a:gd name="T2" fmla="*/ 123 w 125"/>
                <a:gd name="T3" fmla="*/ 0 h 168"/>
                <a:gd name="T4" fmla="*/ 123 w 125"/>
                <a:gd name="T5" fmla="*/ 17 h 168"/>
                <a:gd name="T6" fmla="*/ 20 w 125"/>
                <a:gd name="T7" fmla="*/ 17 h 168"/>
                <a:gd name="T8" fmla="*/ 20 w 125"/>
                <a:gd name="T9" fmla="*/ 74 h 168"/>
                <a:gd name="T10" fmla="*/ 112 w 125"/>
                <a:gd name="T11" fmla="*/ 74 h 168"/>
                <a:gd name="T12" fmla="*/ 112 w 125"/>
                <a:gd name="T13" fmla="*/ 91 h 168"/>
                <a:gd name="T14" fmla="*/ 20 w 125"/>
                <a:gd name="T15" fmla="*/ 91 h 168"/>
                <a:gd name="T16" fmla="*/ 20 w 125"/>
                <a:gd name="T17" fmla="*/ 151 h 168"/>
                <a:gd name="T18" fmla="*/ 125 w 125"/>
                <a:gd name="T19" fmla="*/ 151 h 168"/>
                <a:gd name="T20" fmla="*/ 125 w 125"/>
                <a:gd name="T21" fmla="*/ 168 h 168"/>
                <a:gd name="T22" fmla="*/ 0 w 125"/>
                <a:gd name="T23" fmla="*/ 168 h 168"/>
                <a:gd name="T24" fmla="*/ 0 w 125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5" h="168">
                  <a:moveTo>
                    <a:pt x="0" y="0"/>
                  </a:moveTo>
                  <a:lnTo>
                    <a:pt x="123" y="0"/>
                  </a:lnTo>
                  <a:lnTo>
                    <a:pt x="123" y="17"/>
                  </a:lnTo>
                  <a:lnTo>
                    <a:pt x="20" y="17"/>
                  </a:lnTo>
                  <a:lnTo>
                    <a:pt x="20" y="74"/>
                  </a:lnTo>
                  <a:lnTo>
                    <a:pt x="112" y="74"/>
                  </a:lnTo>
                  <a:lnTo>
                    <a:pt x="112" y="91"/>
                  </a:lnTo>
                  <a:lnTo>
                    <a:pt x="20" y="91"/>
                  </a:lnTo>
                  <a:lnTo>
                    <a:pt x="20" y="151"/>
                  </a:lnTo>
                  <a:lnTo>
                    <a:pt x="125" y="151"/>
                  </a:lnTo>
                  <a:lnTo>
                    <a:pt x="125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8" name="Freeform 39"/>
            <p:cNvSpPr>
              <a:spLocks noEditPoints="1"/>
            </p:cNvSpPr>
            <p:nvPr userDrawn="1"/>
          </p:nvSpPr>
          <p:spPr bwMode="auto">
            <a:xfrm>
              <a:off x="9628059" y="3294062"/>
              <a:ext cx="224385" cy="266700"/>
            </a:xfrm>
            <a:custGeom>
              <a:avLst/>
              <a:gdLst>
                <a:gd name="T0" fmla="*/ 0 w 66"/>
                <a:gd name="T1" fmla="*/ 0 h 79"/>
                <a:gd name="T2" fmla="*/ 35 w 66"/>
                <a:gd name="T3" fmla="*/ 0 h 79"/>
                <a:gd name="T4" fmla="*/ 57 w 66"/>
                <a:gd name="T5" fmla="*/ 8 h 79"/>
                <a:gd name="T6" fmla="*/ 64 w 66"/>
                <a:gd name="T7" fmla="*/ 23 h 79"/>
                <a:gd name="T8" fmla="*/ 64 w 66"/>
                <a:gd name="T9" fmla="*/ 24 h 79"/>
                <a:gd name="T10" fmla="*/ 42 w 66"/>
                <a:gd name="T11" fmla="*/ 47 h 79"/>
                <a:gd name="T12" fmla="*/ 66 w 66"/>
                <a:gd name="T13" fmla="*/ 79 h 79"/>
                <a:gd name="T14" fmla="*/ 55 w 66"/>
                <a:gd name="T15" fmla="*/ 79 h 79"/>
                <a:gd name="T16" fmla="*/ 32 w 66"/>
                <a:gd name="T17" fmla="*/ 48 h 79"/>
                <a:gd name="T18" fmla="*/ 9 w 66"/>
                <a:gd name="T19" fmla="*/ 48 h 79"/>
                <a:gd name="T20" fmla="*/ 9 w 66"/>
                <a:gd name="T21" fmla="*/ 79 h 79"/>
                <a:gd name="T22" fmla="*/ 0 w 66"/>
                <a:gd name="T23" fmla="*/ 79 h 79"/>
                <a:gd name="T24" fmla="*/ 0 w 66"/>
                <a:gd name="T25" fmla="*/ 0 h 79"/>
                <a:gd name="T26" fmla="*/ 34 w 66"/>
                <a:gd name="T27" fmla="*/ 40 h 79"/>
                <a:gd name="T28" fmla="*/ 54 w 66"/>
                <a:gd name="T29" fmla="*/ 24 h 79"/>
                <a:gd name="T30" fmla="*/ 54 w 66"/>
                <a:gd name="T31" fmla="*/ 24 h 79"/>
                <a:gd name="T32" fmla="*/ 34 w 66"/>
                <a:gd name="T33" fmla="*/ 8 h 79"/>
                <a:gd name="T34" fmla="*/ 9 w 66"/>
                <a:gd name="T35" fmla="*/ 8 h 79"/>
                <a:gd name="T36" fmla="*/ 9 w 66"/>
                <a:gd name="T37" fmla="*/ 40 h 79"/>
                <a:gd name="T38" fmla="*/ 34 w 66"/>
                <a:gd name="T39" fmla="*/ 4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6" h="79">
                  <a:moveTo>
                    <a:pt x="0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44" y="0"/>
                    <a:pt x="52" y="3"/>
                    <a:pt x="57" y="8"/>
                  </a:cubicBezTo>
                  <a:cubicBezTo>
                    <a:pt x="61" y="11"/>
                    <a:pt x="64" y="17"/>
                    <a:pt x="64" y="23"/>
                  </a:cubicBezTo>
                  <a:cubicBezTo>
                    <a:pt x="64" y="24"/>
                    <a:pt x="64" y="24"/>
                    <a:pt x="64" y="24"/>
                  </a:cubicBezTo>
                  <a:cubicBezTo>
                    <a:pt x="64" y="37"/>
                    <a:pt x="54" y="44"/>
                    <a:pt x="42" y="47"/>
                  </a:cubicBezTo>
                  <a:cubicBezTo>
                    <a:pt x="66" y="79"/>
                    <a:pt x="66" y="79"/>
                    <a:pt x="66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9" y="48"/>
                    <a:pt x="9" y="48"/>
                    <a:pt x="9" y="48"/>
                  </a:cubicBezTo>
                  <a:cubicBezTo>
                    <a:pt x="9" y="79"/>
                    <a:pt x="9" y="79"/>
                    <a:pt x="9" y="79"/>
                  </a:cubicBezTo>
                  <a:cubicBezTo>
                    <a:pt x="0" y="79"/>
                    <a:pt x="0" y="79"/>
                    <a:pt x="0" y="79"/>
                  </a:cubicBezTo>
                  <a:lnTo>
                    <a:pt x="0" y="0"/>
                  </a:lnTo>
                  <a:close/>
                  <a:moveTo>
                    <a:pt x="34" y="40"/>
                  </a:moveTo>
                  <a:cubicBezTo>
                    <a:pt x="46" y="40"/>
                    <a:pt x="54" y="34"/>
                    <a:pt x="54" y="24"/>
                  </a:cubicBezTo>
                  <a:cubicBezTo>
                    <a:pt x="54" y="24"/>
                    <a:pt x="54" y="24"/>
                    <a:pt x="54" y="24"/>
                  </a:cubicBezTo>
                  <a:cubicBezTo>
                    <a:pt x="54" y="14"/>
                    <a:pt x="47" y="8"/>
                    <a:pt x="34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40"/>
                    <a:pt x="9" y="40"/>
                    <a:pt x="9" y="40"/>
                  </a:cubicBezTo>
                  <a:lnTo>
                    <a:pt x="3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29" name="Freeform 40"/>
            <p:cNvSpPr>
              <a:spLocks/>
            </p:cNvSpPr>
            <p:nvPr userDrawn="1"/>
          </p:nvSpPr>
          <p:spPr bwMode="auto">
            <a:xfrm>
              <a:off x="9918066" y="3294062"/>
              <a:ext cx="196867" cy="266700"/>
            </a:xfrm>
            <a:custGeom>
              <a:avLst/>
              <a:gdLst>
                <a:gd name="T0" fmla="*/ 0 w 124"/>
                <a:gd name="T1" fmla="*/ 0 h 168"/>
                <a:gd name="T2" fmla="*/ 124 w 124"/>
                <a:gd name="T3" fmla="*/ 0 h 168"/>
                <a:gd name="T4" fmla="*/ 124 w 124"/>
                <a:gd name="T5" fmla="*/ 17 h 168"/>
                <a:gd name="T6" fmla="*/ 19 w 124"/>
                <a:gd name="T7" fmla="*/ 17 h 168"/>
                <a:gd name="T8" fmla="*/ 19 w 124"/>
                <a:gd name="T9" fmla="*/ 74 h 168"/>
                <a:gd name="T10" fmla="*/ 114 w 124"/>
                <a:gd name="T11" fmla="*/ 74 h 168"/>
                <a:gd name="T12" fmla="*/ 114 w 124"/>
                <a:gd name="T13" fmla="*/ 91 h 168"/>
                <a:gd name="T14" fmla="*/ 19 w 124"/>
                <a:gd name="T15" fmla="*/ 91 h 168"/>
                <a:gd name="T16" fmla="*/ 19 w 124"/>
                <a:gd name="T17" fmla="*/ 151 h 168"/>
                <a:gd name="T18" fmla="*/ 124 w 124"/>
                <a:gd name="T19" fmla="*/ 151 h 168"/>
                <a:gd name="T20" fmla="*/ 124 w 124"/>
                <a:gd name="T21" fmla="*/ 168 h 168"/>
                <a:gd name="T22" fmla="*/ 0 w 124"/>
                <a:gd name="T23" fmla="*/ 168 h 168"/>
                <a:gd name="T24" fmla="*/ 0 w 124"/>
                <a:gd name="T25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4" h="168">
                  <a:moveTo>
                    <a:pt x="0" y="0"/>
                  </a:moveTo>
                  <a:lnTo>
                    <a:pt x="124" y="0"/>
                  </a:lnTo>
                  <a:lnTo>
                    <a:pt x="124" y="17"/>
                  </a:lnTo>
                  <a:lnTo>
                    <a:pt x="19" y="17"/>
                  </a:lnTo>
                  <a:lnTo>
                    <a:pt x="19" y="74"/>
                  </a:lnTo>
                  <a:lnTo>
                    <a:pt x="114" y="74"/>
                  </a:lnTo>
                  <a:lnTo>
                    <a:pt x="114" y="91"/>
                  </a:lnTo>
                  <a:lnTo>
                    <a:pt x="19" y="91"/>
                  </a:lnTo>
                  <a:lnTo>
                    <a:pt x="19" y="151"/>
                  </a:lnTo>
                  <a:lnTo>
                    <a:pt x="124" y="151"/>
                  </a:lnTo>
                  <a:lnTo>
                    <a:pt x="124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0" name="Freeform 41"/>
            <p:cNvSpPr>
              <a:spLocks/>
            </p:cNvSpPr>
            <p:nvPr userDrawn="1"/>
          </p:nvSpPr>
          <p:spPr bwMode="auto">
            <a:xfrm>
              <a:off x="10184789" y="3294062"/>
              <a:ext cx="228619" cy="266700"/>
            </a:xfrm>
            <a:custGeom>
              <a:avLst/>
              <a:gdLst>
                <a:gd name="T0" fmla="*/ 0 w 144"/>
                <a:gd name="T1" fmla="*/ 0 h 168"/>
                <a:gd name="T2" fmla="*/ 18 w 144"/>
                <a:gd name="T3" fmla="*/ 0 h 168"/>
                <a:gd name="T4" fmla="*/ 125 w 144"/>
                <a:gd name="T5" fmla="*/ 136 h 168"/>
                <a:gd name="T6" fmla="*/ 125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20 w 144"/>
                <a:gd name="T15" fmla="*/ 30 h 168"/>
                <a:gd name="T16" fmla="*/ 20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8" y="0"/>
                  </a:lnTo>
                  <a:lnTo>
                    <a:pt x="125" y="136"/>
                  </a:lnTo>
                  <a:lnTo>
                    <a:pt x="125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20" y="30"/>
                  </a:lnTo>
                  <a:lnTo>
                    <a:pt x="20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1" name="Freeform 42"/>
            <p:cNvSpPr>
              <a:spLocks/>
            </p:cNvSpPr>
            <p:nvPr userDrawn="1"/>
          </p:nvSpPr>
          <p:spPr bwMode="auto">
            <a:xfrm>
              <a:off x="10479031" y="3294062"/>
              <a:ext cx="213801" cy="266700"/>
            </a:xfrm>
            <a:custGeom>
              <a:avLst/>
              <a:gdLst>
                <a:gd name="T0" fmla="*/ 58 w 135"/>
                <a:gd name="T1" fmla="*/ 17 h 168"/>
                <a:gd name="T2" fmla="*/ 0 w 135"/>
                <a:gd name="T3" fmla="*/ 17 h 168"/>
                <a:gd name="T4" fmla="*/ 0 w 135"/>
                <a:gd name="T5" fmla="*/ 0 h 168"/>
                <a:gd name="T6" fmla="*/ 135 w 135"/>
                <a:gd name="T7" fmla="*/ 0 h 168"/>
                <a:gd name="T8" fmla="*/ 135 w 135"/>
                <a:gd name="T9" fmla="*/ 17 h 168"/>
                <a:gd name="T10" fmla="*/ 77 w 135"/>
                <a:gd name="T11" fmla="*/ 17 h 168"/>
                <a:gd name="T12" fmla="*/ 77 w 135"/>
                <a:gd name="T13" fmla="*/ 168 h 168"/>
                <a:gd name="T14" fmla="*/ 58 w 135"/>
                <a:gd name="T15" fmla="*/ 168 h 168"/>
                <a:gd name="T16" fmla="*/ 58 w 135"/>
                <a:gd name="T17" fmla="*/ 17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168">
                  <a:moveTo>
                    <a:pt x="58" y="17"/>
                  </a:moveTo>
                  <a:lnTo>
                    <a:pt x="0" y="17"/>
                  </a:lnTo>
                  <a:lnTo>
                    <a:pt x="0" y="0"/>
                  </a:lnTo>
                  <a:lnTo>
                    <a:pt x="135" y="0"/>
                  </a:lnTo>
                  <a:lnTo>
                    <a:pt x="135" y="17"/>
                  </a:lnTo>
                  <a:lnTo>
                    <a:pt x="77" y="17"/>
                  </a:lnTo>
                  <a:lnTo>
                    <a:pt x="77" y="168"/>
                  </a:lnTo>
                  <a:lnTo>
                    <a:pt x="58" y="168"/>
                  </a:lnTo>
                  <a:lnTo>
                    <a:pt x="58" y="1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2" name="Freeform 43"/>
            <p:cNvSpPr>
              <a:spLocks/>
            </p:cNvSpPr>
            <p:nvPr userDrawn="1"/>
          </p:nvSpPr>
          <p:spPr bwMode="auto">
            <a:xfrm>
              <a:off x="10758454" y="3294062"/>
              <a:ext cx="184165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3" name="Freeform 44"/>
            <p:cNvSpPr>
              <a:spLocks/>
            </p:cNvSpPr>
            <p:nvPr userDrawn="1"/>
          </p:nvSpPr>
          <p:spPr bwMode="auto">
            <a:xfrm>
              <a:off x="10927802" y="3294062"/>
              <a:ext cx="256137" cy="266700"/>
            </a:xfrm>
            <a:custGeom>
              <a:avLst/>
              <a:gdLst>
                <a:gd name="T0" fmla="*/ 71 w 161"/>
                <a:gd name="T1" fmla="*/ 102 h 168"/>
                <a:gd name="T2" fmla="*/ 0 w 161"/>
                <a:gd name="T3" fmla="*/ 0 h 168"/>
                <a:gd name="T4" fmla="*/ 24 w 161"/>
                <a:gd name="T5" fmla="*/ 0 h 168"/>
                <a:gd name="T6" fmla="*/ 82 w 161"/>
                <a:gd name="T7" fmla="*/ 83 h 168"/>
                <a:gd name="T8" fmla="*/ 139 w 161"/>
                <a:gd name="T9" fmla="*/ 0 h 168"/>
                <a:gd name="T10" fmla="*/ 161 w 161"/>
                <a:gd name="T11" fmla="*/ 0 h 168"/>
                <a:gd name="T12" fmla="*/ 90 w 161"/>
                <a:gd name="T13" fmla="*/ 102 h 168"/>
                <a:gd name="T14" fmla="*/ 90 w 161"/>
                <a:gd name="T15" fmla="*/ 168 h 168"/>
                <a:gd name="T16" fmla="*/ 71 w 161"/>
                <a:gd name="T17" fmla="*/ 168 h 168"/>
                <a:gd name="T18" fmla="*/ 71 w 161"/>
                <a:gd name="T19" fmla="*/ 10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1" h="168">
                  <a:moveTo>
                    <a:pt x="71" y="102"/>
                  </a:moveTo>
                  <a:lnTo>
                    <a:pt x="0" y="0"/>
                  </a:lnTo>
                  <a:lnTo>
                    <a:pt x="24" y="0"/>
                  </a:lnTo>
                  <a:lnTo>
                    <a:pt x="82" y="83"/>
                  </a:lnTo>
                  <a:lnTo>
                    <a:pt x="139" y="0"/>
                  </a:lnTo>
                  <a:lnTo>
                    <a:pt x="161" y="0"/>
                  </a:lnTo>
                  <a:lnTo>
                    <a:pt x="90" y="102"/>
                  </a:lnTo>
                  <a:lnTo>
                    <a:pt x="90" y="168"/>
                  </a:lnTo>
                  <a:lnTo>
                    <a:pt x="71" y="168"/>
                  </a:lnTo>
                  <a:lnTo>
                    <a:pt x="71" y="1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34" name="Cover"/>
          <p:cNvSpPr/>
          <p:nvPr userDrawn="1"/>
        </p:nvSpPr>
        <p:spPr>
          <a:xfrm>
            <a:off x="-6351" y="2622551"/>
            <a:ext cx="4627035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grpSp>
        <p:nvGrpSpPr>
          <p:cNvPr id="35" name="Groep 95"/>
          <p:cNvGrpSpPr>
            <a:grpSpLocks/>
          </p:cNvGrpSpPr>
          <p:nvPr userDrawn="1"/>
        </p:nvGrpSpPr>
        <p:grpSpPr bwMode="auto">
          <a:xfrm>
            <a:off x="1011768" y="3287184"/>
            <a:ext cx="2696633" cy="279400"/>
            <a:chOff x="1011238" y="3287713"/>
            <a:chExt cx="2697163" cy="279400"/>
          </a:xfrm>
        </p:grpSpPr>
        <p:sp>
          <p:nvSpPr>
            <p:cNvPr id="36" name="Freeform 12"/>
            <p:cNvSpPr>
              <a:spLocks/>
            </p:cNvSpPr>
            <p:nvPr userDrawn="1"/>
          </p:nvSpPr>
          <p:spPr bwMode="auto">
            <a:xfrm>
              <a:off x="1011238" y="3287713"/>
              <a:ext cx="245582" cy="279400"/>
            </a:xfrm>
            <a:custGeom>
              <a:avLst/>
              <a:gdLst>
                <a:gd name="T0" fmla="*/ 0 w 72"/>
                <a:gd name="T1" fmla="*/ 42 h 83"/>
                <a:gd name="T2" fmla="*/ 0 w 72"/>
                <a:gd name="T3" fmla="*/ 41 h 83"/>
                <a:gd name="T4" fmla="*/ 41 w 72"/>
                <a:gd name="T5" fmla="*/ 0 h 83"/>
                <a:gd name="T6" fmla="*/ 72 w 72"/>
                <a:gd name="T7" fmla="*/ 13 h 83"/>
                <a:gd name="T8" fmla="*/ 66 w 72"/>
                <a:gd name="T9" fmla="*/ 19 h 83"/>
                <a:gd name="T10" fmla="*/ 41 w 72"/>
                <a:gd name="T11" fmla="*/ 9 h 83"/>
                <a:gd name="T12" fmla="*/ 10 w 72"/>
                <a:gd name="T13" fmla="*/ 41 h 83"/>
                <a:gd name="T14" fmla="*/ 10 w 72"/>
                <a:gd name="T15" fmla="*/ 41 h 83"/>
                <a:gd name="T16" fmla="*/ 41 w 72"/>
                <a:gd name="T17" fmla="*/ 74 h 83"/>
                <a:gd name="T18" fmla="*/ 66 w 72"/>
                <a:gd name="T19" fmla="*/ 63 h 83"/>
                <a:gd name="T20" fmla="*/ 72 w 72"/>
                <a:gd name="T21" fmla="*/ 69 h 83"/>
                <a:gd name="T22" fmla="*/ 40 w 72"/>
                <a:gd name="T23" fmla="*/ 83 h 83"/>
                <a:gd name="T24" fmla="*/ 0 w 72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55" y="0"/>
                    <a:pt x="64" y="5"/>
                    <a:pt x="72" y="13"/>
                  </a:cubicBezTo>
                  <a:cubicBezTo>
                    <a:pt x="66" y="19"/>
                    <a:pt x="66" y="19"/>
                    <a:pt x="66" y="19"/>
                  </a:cubicBezTo>
                  <a:cubicBezTo>
                    <a:pt x="59" y="13"/>
                    <a:pt x="51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1" y="74"/>
                    <a:pt x="59" y="70"/>
                    <a:pt x="66" y="63"/>
                  </a:cubicBezTo>
                  <a:cubicBezTo>
                    <a:pt x="72" y="69"/>
                    <a:pt x="72" y="69"/>
                    <a:pt x="72" y="69"/>
                  </a:cubicBezTo>
                  <a:cubicBezTo>
                    <a:pt x="64" y="77"/>
                    <a:pt x="55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7" name="Freeform 13"/>
            <p:cNvSpPr>
              <a:spLocks noEditPoints="1"/>
            </p:cNvSpPr>
            <p:nvPr userDrawn="1"/>
          </p:nvSpPr>
          <p:spPr bwMode="auto">
            <a:xfrm>
              <a:off x="1292811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8" name="Freeform 14"/>
            <p:cNvSpPr>
              <a:spLocks/>
            </p:cNvSpPr>
            <p:nvPr userDrawn="1"/>
          </p:nvSpPr>
          <p:spPr bwMode="auto">
            <a:xfrm>
              <a:off x="1642129" y="3294062"/>
              <a:ext cx="228645" cy="266700"/>
            </a:xfrm>
            <a:custGeom>
              <a:avLst/>
              <a:gdLst>
                <a:gd name="T0" fmla="*/ 0 w 144"/>
                <a:gd name="T1" fmla="*/ 0 h 168"/>
                <a:gd name="T2" fmla="*/ 17 w 144"/>
                <a:gd name="T3" fmla="*/ 0 h 168"/>
                <a:gd name="T4" fmla="*/ 127 w 144"/>
                <a:gd name="T5" fmla="*/ 136 h 168"/>
                <a:gd name="T6" fmla="*/ 127 w 144"/>
                <a:gd name="T7" fmla="*/ 0 h 168"/>
                <a:gd name="T8" fmla="*/ 144 w 144"/>
                <a:gd name="T9" fmla="*/ 0 h 168"/>
                <a:gd name="T10" fmla="*/ 144 w 144"/>
                <a:gd name="T11" fmla="*/ 168 h 168"/>
                <a:gd name="T12" fmla="*/ 129 w 144"/>
                <a:gd name="T13" fmla="*/ 168 h 168"/>
                <a:gd name="T14" fmla="*/ 19 w 144"/>
                <a:gd name="T15" fmla="*/ 30 h 168"/>
                <a:gd name="T16" fmla="*/ 19 w 144"/>
                <a:gd name="T17" fmla="*/ 168 h 168"/>
                <a:gd name="T18" fmla="*/ 0 w 144"/>
                <a:gd name="T19" fmla="*/ 168 h 168"/>
                <a:gd name="T20" fmla="*/ 0 w 144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4" h="168">
                  <a:moveTo>
                    <a:pt x="0" y="0"/>
                  </a:moveTo>
                  <a:lnTo>
                    <a:pt x="17" y="0"/>
                  </a:lnTo>
                  <a:lnTo>
                    <a:pt x="127" y="136"/>
                  </a:lnTo>
                  <a:lnTo>
                    <a:pt x="127" y="0"/>
                  </a:lnTo>
                  <a:lnTo>
                    <a:pt x="144" y="0"/>
                  </a:lnTo>
                  <a:lnTo>
                    <a:pt x="144" y="168"/>
                  </a:lnTo>
                  <a:lnTo>
                    <a:pt x="129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39" name="Freeform 15"/>
            <p:cNvSpPr>
              <a:spLocks/>
            </p:cNvSpPr>
            <p:nvPr userDrawn="1"/>
          </p:nvSpPr>
          <p:spPr bwMode="auto">
            <a:xfrm>
              <a:off x="1940638" y="3287713"/>
              <a:ext cx="241347" cy="279400"/>
            </a:xfrm>
            <a:custGeom>
              <a:avLst/>
              <a:gdLst>
                <a:gd name="T0" fmla="*/ 0 w 71"/>
                <a:gd name="T1" fmla="*/ 42 h 83"/>
                <a:gd name="T2" fmla="*/ 0 w 71"/>
                <a:gd name="T3" fmla="*/ 41 h 83"/>
                <a:gd name="T4" fmla="*/ 40 w 71"/>
                <a:gd name="T5" fmla="*/ 0 h 83"/>
                <a:gd name="T6" fmla="*/ 71 w 71"/>
                <a:gd name="T7" fmla="*/ 13 h 83"/>
                <a:gd name="T8" fmla="*/ 65 w 71"/>
                <a:gd name="T9" fmla="*/ 19 h 83"/>
                <a:gd name="T10" fmla="*/ 40 w 71"/>
                <a:gd name="T11" fmla="*/ 9 h 83"/>
                <a:gd name="T12" fmla="*/ 9 w 71"/>
                <a:gd name="T13" fmla="*/ 41 h 83"/>
                <a:gd name="T14" fmla="*/ 9 w 71"/>
                <a:gd name="T15" fmla="*/ 41 h 83"/>
                <a:gd name="T16" fmla="*/ 40 w 71"/>
                <a:gd name="T17" fmla="*/ 74 h 83"/>
                <a:gd name="T18" fmla="*/ 65 w 71"/>
                <a:gd name="T19" fmla="*/ 63 h 83"/>
                <a:gd name="T20" fmla="*/ 71 w 71"/>
                <a:gd name="T21" fmla="*/ 69 h 83"/>
                <a:gd name="T22" fmla="*/ 40 w 71"/>
                <a:gd name="T23" fmla="*/ 83 h 83"/>
                <a:gd name="T24" fmla="*/ 0 w 71"/>
                <a:gd name="T25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1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6" y="0"/>
                    <a:pt x="40" y="0"/>
                  </a:cubicBezTo>
                  <a:cubicBezTo>
                    <a:pt x="54" y="0"/>
                    <a:pt x="63" y="5"/>
                    <a:pt x="71" y="13"/>
                  </a:cubicBezTo>
                  <a:cubicBezTo>
                    <a:pt x="65" y="19"/>
                    <a:pt x="65" y="19"/>
                    <a:pt x="65" y="19"/>
                  </a:cubicBezTo>
                  <a:cubicBezTo>
                    <a:pt x="58" y="13"/>
                    <a:pt x="51" y="9"/>
                    <a:pt x="40" y="9"/>
                  </a:cubicBezTo>
                  <a:cubicBezTo>
                    <a:pt x="22" y="9"/>
                    <a:pt x="9" y="23"/>
                    <a:pt x="9" y="4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60"/>
                    <a:pt x="22" y="74"/>
                    <a:pt x="40" y="74"/>
                  </a:cubicBezTo>
                  <a:cubicBezTo>
                    <a:pt x="51" y="74"/>
                    <a:pt x="58" y="70"/>
                    <a:pt x="65" y="63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3" y="77"/>
                    <a:pt x="54" y="83"/>
                    <a:pt x="40" y="83"/>
                  </a:cubicBezTo>
                  <a:cubicBezTo>
                    <a:pt x="17" y="83"/>
                    <a:pt x="0" y="65"/>
                    <a:pt x="0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0" name="Freeform 16"/>
            <p:cNvSpPr>
              <a:spLocks/>
            </p:cNvSpPr>
            <p:nvPr userDrawn="1"/>
          </p:nvSpPr>
          <p:spPr bwMode="auto">
            <a:xfrm>
              <a:off x="2241264" y="3294062"/>
              <a:ext cx="184186" cy="266700"/>
            </a:xfrm>
            <a:custGeom>
              <a:avLst/>
              <a:gdLst>
                <a:gd name="T0" fmla="*/ 0 w 116"/>
                <a:gd name="T1" fmla="*/ 0 h 168"/>
                <a:gd name="T2" fmla="*/ 19 w 116"/>
                <a:gd name="T3" fmla="*/ 0 h 168"/>
                <a:gd name="T4" fmla="*/ 19 w 116"/>
                <a:gd name="T5" fmla="*/ 151 h 168"/>
                <a:gd name="T6" fmla="*/ 116 w 116"/>
                <a:gd name="T7" fmla="*/ 151 h 168"/>
                <a:gd name="T8" fmla="*/ 116 w 116"/>
                <a:gd name="T9" fmla="*/ 168 h 168"/>
                <a:gd name="T10" fmla="*/ 0 w 116"/>
                <a:gd name="T11" fmla="*/ 168 h 168"/>
                <a:gd name="T12" fmla="*/ 0 w 116"/>
                <a:gd name="T13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6" h="168">
                  <a:moveTo>
                    <a:pt x="0" y="0"/>
                  </a:moveTo>
                  <a:lnTo>
                    <a:pt x="19" y="0"/>
                  </a:lnTo>
                  <a:lnTo>
                    <a:pt x="19" y="151"/>
                  </a:lnTo>
                  <a:lnTo>
                    <a:pt x="116" y="151"/>
                  </a:lnTo>
                  <a:lnTo>
                    <a:pt x="116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1" name="Freeform 17"/>
            <p:cNvSpPr>
              <a:spLocks/>
            </p:cNvSpPr>
            <p:nvPr userDrawn="1"/>
          </p:nvSpPr>
          <p:spPr bwMode="auto">
            <a:xfrm>
              <a:off x="2474143" y="3294062"/>
              <a:ext cx="226527" cy="273051"/>
            </a:xfrm>
            <a:custGeom>
              <a:avLst/>
              <a:gdLst>
                <a:gd name="T0" fmla="*/ 0 w 67"/>
                <a:gd name="T1" fmla="*/ 46 h 81"/>
                <a:gd name="T2" fmla="*/ 0 w 67"/>
                <a:gd name="T3" fmla="*/ 0 h 81"/>
                <a:gd name="T4" fmla="*/ 10 w 67"/>
                <a:gd name="T5" fmla="*/ 0 h 81"/>
                <a:gd name="T6" fmla="*/ 10 w 67"/>
                <a:gd name="T7" fmla="*/ 45 h 81"/>
                <a:gd name="T8" fmla="*/ 34 w 67"/>
                <a:gd name="T9" fmla="*/ 72 h 81"/>
                <a:gd name="T10" fmla="*/ 58 w 67"/>
                <a:gd name="T11" fmla="*/ 46 h 81"/>
                <a:gd name="T12" fmla="*/ 58 w 67"/>
                <a:gd name="T13" fmla="*/ 0 h 81"/>
                <a:gd name="T14" fmla="*/ 67 w 67"/>
                <a:gd name="T15" fmla="*/ 0 h 81"/>
                <a:gd name="T16" fmla="*/ 67 w 67"/>
                <a:gd name="T17" fmla="*/ 45 h 81"/>
                <a:gd name="T18" fmla="*/ 34 w 67"/>
                <a:gd name="T19" fmla="*/ 81 h 81"/>
                <a:gd name="T20" fmla="*/ 0 w 67"/>
                <a:gd name="T21" fmla="*/ 46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7" h="81">
                  <a:moveTo>
                    <a:pt x="0" y="46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10" y="63"/>
                    <a:pt x="19" y="72"/>
                    <a:pt x="34" y="72"/>
                  </a:cubicBezTo>
                  <a:cubicBezTo>
                    <a:pt x="49" y="72"/>
                    <a:pt x="58" y="63"/>
                    <a:pt x="58" y="46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7" y="45"/>
                    <a:pt x="67" y="45"/>
                    <a:pt x="67" y="45"/>
                  </a:cubicBezTo>
                  <a:cubicBezTo>
                    <a:pt x="67" y="69"/>
                    <a:pt x="54" y="81"/>
                    <a:pt x="34" y="81"/>
                  </a:cubicBezTo>
                  <a:cubicBezTo>
                    <a:pt x="14" y="81"/>
                    <a:pt x="0" y="69"/>
                    <a:pt x="0" y="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2" name="Freeform 18"/>
            <p:cNvSpPr>
              <a:spLocks/>
            </p:cNvSpPr>
            <p:nvPr userDrawn="1"/>
          </p:nvSpPr>
          <p:spPr bwMode="auto">
            <a:xfrm>
              <a:off x="2759948" y="3287713"/>
              <a:ext cx="203240" cy="277283"/>
            </a:xfrm>
            <a:custGeom>
              <a:avLst/>
              <a:gdLst>
                <a:gd name="T0" fmla="*/ 0 w 60"/>
                <a:gd name="T1" fmla="*/ 70 h 82"/>
                <a:gd name="T2" fmla="*/ 6 w 60"/>
                <a:gd name="T3" fmla="*/ 63 h 82"/>
                <a:gd name="T4" fmla="*/ 33 w 60"/>
                <a:gd name="T5" fmla="*/ 74 h 82"/>
                <a:gd name="T6" fmla="*/ 51 w 60"/>
                <a:gd name="T7" fmla="*/ 61 h 82"/>
                <a:gd name="T8" fmla="*/ 51 w 60"/>
                <a:gd name="T9" fmla="*/ 61 h 82"/>
                <a:gd name="T10" fmla="*/ 30 w 60"/>
                <a:gd name="T11" fmla="*/ 45 h 82"/>
                <a:gd name="T12" fmla="*/ 3 w 60"/>
                <a:gd name="T13" fmla="*/ 22 h 82"/>
                <a:gd name="T14" fmla="*/ 3 w 60"/>
                <a:gd name="T15" fmla="*/ 22 h 82"/>
                <a:gd name="T16" fmla="*/ 30 w 60"/>
                <a:gd name="T17" fmla="*/ 0 h 82"/>
                <a:gd name="T18" fmla="*/ 58 w 60"/>
                <a:gd name="T19" fmla="*/ 10 h 82"/>
                <a:gd name="T20" fmla="*/ 52 w 60"/>
                <a:gd name="T21" fmla="*/ 17 h 82"/>
                <a:gd name="T22" fmla="*/ 29 w 60"/>
                <a:gd name="T23" fmla="*/ 9 h 82"/>
                <a:gd name="T24" fmla="*/ 12 w 60"/>
                <a:gd name="T25" fmla="*/ 21 h 82"/>
                <a:gd name="T26" fmla="*/ 12 w 60"/>
                <a:gd name="T27" fmla="*/ 22 h 82"/>
                <a:gd name="T28" fmla="*/ 34 w 60"/>
                <a:gd name="T29" fmla="*/ 37 h 82"/>
                <a:gd name="T30" fmla="*/ 60 w 60"/>
                <a:gd name="T31" fmla="*/ 60 h 82"/>
                <a:gd name="T32" fmla="*/ 60 w 60"/>
                <a:gd name="T33" fmla="*/ 60 h 82"/>
                <a:gd name="T34" fmla="*/ 33 w 60"/>
                <a:gd name="T35" fmla="*/ 82 h 82"/>
                <a:gd name="T36" fmla="*/ 0 w 60"/>
                <a:gd name="T37" fmla="*/ 7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0" h="82">
                  <a:moveTo>
                    <a:pt x="0" y="70"/>
                  </a:moveTo>
                  <a:cubicBezTo>
                    <a:pt x="6" y="63"/>
                    <a:pt x="6" y="63"/>
                    <a:pt x="6" y="63"/>
                  </a:cubicBezTo>
                  <a:cubicBezTo>
                    <a:pt x="14" y="71"/>
                    <a:pt x="22" y="74"/>
                    <a:pt x="33" y="74"/>
                  </a:cubicBezTo>
                  <a:cubicBezTo>
                    <a:pt x="44" y="74"/>
                    <a:pt x="51" y="69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1" y="53"/>
                    <a:pt x="47" y="49"/>
                    <a:pt x="30" y="45"/>
                  </a:cubicBezTo>
                  <a:cubicBezTo>
                    <a:pt x="12" y="41"/>
                    <a:pt x="3" y="36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10"/>
                    <a:pt x="14" y="0"/>
                    <a:pt x="30" y="0"/>
                  </a:cubicBezTo>
                  <a:cubicBezTo>
                    <a:pt x="41" y="0"/>
                    <a:pt x="50" y="4"/>
                    <a:pt x="58" y="10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45" y="11"/>
                    <a:pt x="38" y="9"/>
                    <a:pt x="29" y="9"/>
                  </a:cubicBezTo>
                  <a:cubicBezTo>
                    <a:pt x="19" y="9"/>
                    <a:pt x="12" y="14"/>
                    <a:pt x="12" y="21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9"/>
                    <a:pt x="16" y="33"/>
                    <a:pt x="34" y="37"/>
                  </a:cubicBezTo>
                  <a:cubicBezTo>
                    <a:pt x="52" y="41"/>
                    <a:pt x="60" y="48"/>
                    <a:pt x="60" y="60"/>
                  </a:cubicBezTo>
                  <a:cubicBezTo>
                    <a:pt x="60" y="60"/>
                    <a:pt x="60" y="60"/>
                    <a:pt x="60" y="60"/>
                  </a:cubicBezTo>
                  <a:cubicBezTo>
                    <a:pt x="60" y="74"/>
                    <a:pt x="49" y="82"/>
                    <a:pt x="33" y="82"/>
                  </a:cubicBezTo>
                  <a:cubicBezTo>
                    <a:pt x="20" y="82"/>
                    <a:pt x="10" y="78"/>
                    <a:pt x="0" y="7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3" name="Rectangle 19"/>
            <p:cNvSpPr>
              <a:spLocks noChangeArrowheads="1"/>
            </p:cNvSpPr>
            <p:nvPr userDrawn="1"/>
          </p:nvSpPr>
          <p:spPr bwMode="auto">
            <a:xfrm>
              <a:off x="3030935" y="3294062"/>
              <a:ext cx="31757" cy="26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4" name="Freeform 20"/>
            <p:cNvSpPr>
              <a:spLocks noEditPoints="1"/>
            </p:cNvSpPr>
            <p:nvPr userDrawn="1"/>
          </p:nvSpPr>
          <p:spPr bwMode="auto">
            <a:xfrm>
              <a:off x="3134672" y="3287713"/>
              <a:ext cx="279455" cy="279400"/>
            </a:xfrm>
            <a:custGeom>
              <a:avLst/>
              <a:gdLst>
                <a:gd name="T0" fmla="*/ 0 w 82"/>
                <a:gd name="T1" fmla="*/ 42 h 83"/>
                <a:gd name="T2" fmla="*/ 0 w 82"/>
                <a:gd name="T3" fmla="*/ 41 h 83"/>
                <a:gd name="T4" fmla="*/ 41 w 82"/>
                <a:gd name="T5" fmla="*/ 0 h 83"/>
                <a:gd name="T6" fmla="*/ 82 w 82"/>
                <a:gd name="T7" fmla="*/ 41 h 83"/>
                <a:gd name="T8" fmla="*/ 82 w 82"/>
                <a:gd name="T9" fmla="*/ 41 h 83"/>
                <a:gd name="T10" fmla="*/ 41 w 82"/>
                <a:gd name="T11" fmla="*/ 83 h 83"/>
                <a:gd name="T12" fmla="*/ 0 w 82"/>
                <a:gd name="T13" fmla="*/ 42 h 83"/>
                <a:gd name="T14" fmla="*/ 72 w 82"/>
                <a:gd name="T15" fmla="*/ 42 h 83"/>
                <a:gd name="T16" fmla="*/ 72 w 82"/>
                <a:gd name="T17" fmla="*/ 41 h 83"/>
                <a:gd name="T18" fmla="*/ 41 w 82"/>
                <a:gd name="T19" fmla="*/ 9 h 83"/>
                <a:gd name="T20" fmla="*/ 10 w 82"/>
                <a:gd name="T21" fmla="*/ 41 h 83"/>
                <a:gd name="T22" fmla="*/ 10 w 82"/>
                <a:gd name="T23" fmla="*/ 41 h 83"/>
                <a:gd name="T24" fmla="*/ 41 w 82"/>
                <a:gd name="T25" fmla="*/ 74 h 83"/>
                <a:gd name="T26" fmla="*/ 72 w 82"/>
                <a:gd name="T27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82" h="83">
                  <a:moveTo>
                    <a:pt x="0" y="42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0" y="19"/>
                    <a:pt x="17" y="0"/>
                    <a:pt x="41" y="0"/>
                  </a:cubicBezTo>
                  <a:cubicBezTo>
                    <a:pt x="65" y="0"/>
                    <a:pt x="82" y="19"/>
                    <a:pt x="82" y="41"/>
                  </a:cubicBezTo>
                  <a:cubicBezTo>
                    <a:pt x="82" y="41"/>
                    <a:pt x="82" y="41"/>
                    <a:pt x="82" y="41"/>
                  </a:cubicBezTo>
                  <a:cubicBezTo>
                    <a:pt x="82" y="63"/>
                    <a:pt x="65" y="83"/>
                    <a:pt x="41" y="83"/>
                  </a:cubicBezTo>
                  <a:cubicBezTo>
                    <a:pt x="17" y="83"/>
                    <a:pt x="0" y="64"/>
                    <a:pt x="0" y="42"/>
                  </a:cubicBezTo>
                  <a:close/>
                  <a:moveTo>
                    <a:pt x="72" y="42"/>
                  </a:moveTo>
                  <a:cubicBezTo>
                    <a:pt x="72" y="41"/>
                    <a:pt x="72" y="41"/>
                    <a:pt x="72" y="41"/>
                  </a:cubicBezTo>
                  <a:cubicBezTo>
                    <a:pt x="72" y="23"/>
                    <a:pt x="59" y="9"/>
                    <a:pt x="41" y="9"/>
                  </a:cubicBezTo>
                  <a:cubicBezTo>
                    <a:pt x="23" y="9"/>
                    <a:pt x="10" y="23"/>
                    <a:pt x="10" y="41"/>
                  </a:cubicBezTo>
                  <a:cubicBezTo>
                    <a:pt x="10" y="41"/>
                    <a:pt x="10" y="41"/>
                    <a:pt x="10" y="41"/>
                  </a:cubicBezTo>
                  <a:cubicBezTo>
                    <a:pt x="10" y="60"/>
                    <a:pt x="23" y="74"/>
                    <a:pt x="41" y="74"/>
                  </a:cubicBezTo>
                  <a:cubicBezTo>
                    <a:pt x="59" y="74"/>
                    <a:pt x="72" y="60"/>
                    <a:pt x="72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  <p:sp>
          <p:nvSpPr>
            <p:cNvPr id="45" name="Freeform 21"/>
            <p:cNvSpPr>
              <a:spLocks/>
            </p:cNvSpPr>
            <p:nvPr userDrawn="1"/>
          </p:nvSpPr>
          <p:spPr bwMode="auto">
            <a:xfrm>
              <a:off x="3481874" y="3294062"/>
              <a:ext cx="226527" cy="266700"/>
            </a:xfrm>
            <a:custGeom>
              <a:avLst/>
              <a:gdLst>
                <a:gd name="T0" fmla="*/ 0 w 143"/>
                <a:gd name="T1" fmla="*/ 0 h 168"/>
                <a:gd name="T2" fmla="*/ 17 w 143"/>
                <a:gd name="T3" fmla="*/ 0 h 168"/>
                <a:gd name="T4" fmla="*/ 126 w 143"/>
                <a:gd name="T5" fmla="*/ 136 h 168"/>
                <a:gd name="T6" fmla="*/ 126 w 143"/>
                <a:gd name="T7" fmla="*/ 0 h 168"/>
                <a:gd name="T8" fmla="*/ 143 w 143"/>
                <a:gd name="T9" fmla="*/ 0 h 168"/>
                <a:gd name="T10" fmla="*/ 143 w 143"/>
                <a:gd name="T11" fmla="*/ 168 h 168"/>
                <a:gd name="T12" fmla="*/ 128 w 143"/>
                <a:gd name="T13" fmla="*/ 168 h 168"/>
                <a:gd name="T14" fmla="*/ 19 w 143"/>
                <a:gd name="T15" fmla="*/ 30 h 168"/>
                <a:gd name="T16" fmla="*/ 19 w 143"/>
                <a:gd name="T17" fmla="*/ 168 h 168"/>
                <a:gd name="T18" fmla="*/ 0 w 143"/>
                <a:gd name="T19" fmla="*/ 168 h 168"/>
                <a:gd name="T20" fmla="*/ 0 w 143"/>
                <a:gd name="T21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168">
                  <a:moveTo>
                    <a:pt x="0" y="0"/>
                  </a:moveTo>
                  <a:lnTo>
                    <a:pt x="17" y="0"/>
                  </a:lnTo>
                  <a:lnTo>
                    <a:pt x="126" y="136"/>
                  </a:lnTo>
                  <a:lnTo>
                    <a:pt x="126" y="0"/>
                  </a:lnTo>
                  <a:lnTo>
                    <a:pt x="143" y="0"/>
                  </a:lnTo>
                  <a:lnTo>
                    <a:pt x="143" y="168"/>
                  </a:lnTo>
                  <a:lnTo>
                    <a:pt x="128" y="168"/>
                  </a:lnTo>
                  <a:lnTo>
                    <a:pt x="19" y="30"/>
                  </a:lnTo>
                  <a:lnTo>
                    <a:pt x="19" y="168"/>
                  </a:lnTo>
                  <a:lnTo>
                    <a:pt x="0" y="1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/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nl-NL" sz="1800" dirty="0">
                <a:solidFill>
                  <a:srgbClr val="121212"/>
                </a:solidFill>
                <a:latin typeface="+mn-lt"/>
                <a:ea typeface="+mn-ea"/>
              </a:endParaRPr>
            </a:p>
          </p:txBody>
        </p:sp>
      </p:grpSp>
      <p:sp>
        <p:nvSpPr>
          <p:cNvPr id="46" name="Cover"/>
          <p:cNvSpPr/>
          <p:nvPr userDrawn="1"/>
        </p:nvSpPr>
        <p:spPr>
          <a:xfrm>
            <a:off x="3909485" y="2622551"/>
            <a:ext cx="8282516" cy="16256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400" dirty="0">
              <a:solidFill>
                <a:prstClr val="white"/>
              </a:solidFill>
            </a:endParaRPr>
          </a:p>
        </p:txBody>
      </p:sp>
      <p:sp>
        <p:nvSpPr>
          <p:cNvPr id="47" name="Rectangle 5"/>
          <p:cNvSpPr>
            <a:spLocks noChangeArrowheads="1"/>
          </p:cNvSpPr>
          <p:nvPr userDrawn="1"/>
        </p:nvSpPr>
        <p:spPr bwMode="auto">
          <a:xfrm>
            <a:off x="4326467" y="3081867"/>
            <a:ext cx="97367" cy="692151"/>
          </a:xfrm>
          <a:prstGeom prst="rect">
            <a:avLst/>
          </a:prstGeom>
          <a:solidFill>
            <a:srgbClr val="00A03C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8" name="Rectangle 6"/>
          <p:cNvSpPr>
            <a:spLocks noChangeArrowheads="1"/>
          </p:cNvSpPr>
          <p:nvPr userDrawn="1"/>
        </p:nvSpPr>
        <p:spPr bwMode="auto">
          <a:xfrm>
            <a:off x="4226984" y="3081867"/>
            <a:ext cx="99483" cy="692151"/>
          </a:xfrm>
          <a:prstGeom prst="rect">
            <a:avLst/>
          </a:prstGeom>
          <a:solidFill>
            <a:srgbClr val="FFCD00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49" name="Rectangle 7"/>
          <p:cNvSpPr>
            <a:spLocks noChangeArrowheads="1"/>
          </p:cNvSpPr>
          <p:nvPr userDrawn="1"/>
        </p:nvSpPr>
        <p:spPr bwMode="auto">
          <a:xfrm>
            <a:off x="4127501" y="3081867"/>
            <a:ext cx="99484" cy="692151"/>
          </a:xfrm>
          <a:prstGeom prst="rect">
            <a:avLst/>
          </a:prstGeom>
          <a:solidFill>
            <a:srgbClr val="0069B4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0" name="Rectangle 8"/>
          <p:cNvSpPr>
            <a:spLocks noChangeArrowheads="1"/>
          </p:cNvSpPr>
          <p:nvPr userDrawn="1"/>
        </p:nvSpPr>
        <p:spPr bwMode="auto">
          <a:xfrm>
            <a:off x="4025900" y="3081867"/>
            <a:ext cx="101600" cy="692151"/>
          </a:xfrm>
          <a:prstGeom prst="rect">
            <a:avLst/>
          </a:prstGeom>
          <a:solidFill>
            <a:srgbClr val="00AAC8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1" name="Rectangle 9"/>
          <p:cNvSpPr>
            <a:spLocks noChangeArrowheads="1"/>
          </p:cNvSpPr>
          <p:nvPr userDrawn="1"/>
        </p:nvSpPr>
        <p:spPr bwMode="auto">
          <a:xfrm>
            <a:off x="3928534" y="3081867"/>
            <a:ext cx="97367" cy="692151"/>
          </a:xfrm>
          <a:prstGeom prst="rect">
            <a:avLst/>
          </a:prstGeom>
          <a:solidFill>
            <a:srgbClr val="E63232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2" name="Rectangle 10"/>
          <p:cNvSpPr>
            <a:spLocks noChangeArrowheads="1"/>
          </p:cNvSpPr>
          <p:nvPr userDrawn="1"/>
        </p:nvSpPr>
        <p:spPr bwMode="auto">
          <a:xfrm>
            <a:off x="4423834" y="3081867"/>
            <a:ext cx="99484" cy="692151"/>
          </a:xfrm>
          <a:prstGeom prst="rect">
            <a:avLst/>
          </a:prstGeom>
          <a:solidFill>
            <a:srgbClr val="DC41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3" name="Rectangle 11"/>
          <p:cNvSpPr>
            <a:spLocks noChangeArrowheads="1"/>
          </p:cNvSpPr>
          <p:nvPr userDrawn="1"/>
        </p:nvSpPr>
        <p:spPr bwMode="auto">
          <a:xfrm>
            <a:off x="4523318" y="3081867"/>
            <a:ext cx="97367" cy="692151"/>
          </a:xfrm>
          <a:prstGeom prst="rect">
            <a:avLst/>
          </a:prstGeom>
          <a:solidFill>
            <a:srgbClr val="643C91"/>
          </a:solidFill>
          <a:ln>
            <a:noFill/>
          </a:ln>
          <a:extLst>
            <a:ext uri="{91240B29-F687-4f45-9708-019B960494DF}"/>
          </a:extLst>
        </p:spPr>
        <p:txBody>
          <a:bodyPr lIns="91440" tIns="45720" rIns="91440" bIns="45720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nl-NL" sz="1800" dirty="0">
              <a:solidFill>
                <a:srgbClr val="121212"/>
              </a:solidFill>
              <a:latin typeface="+mn-lt"/>
              <a:ea typeface="+mn-ea"/>
            </a:endParaRPr>
          </a:p>
        </p:txBody>
      </p:sp>
      <p:sp>
        <p:nvSpPr>
          <p:cNvPr id="54" name="Titel 53">
            <a:extLst>
              <a:ext uri="{FF2B5EF4-FFF2-40B4-BE49-F238E27FC236}">
                <a16:creationId xmlns:a16="http://schemas.microsoft.com/office/drawing/2014/main" id="{F7EC8857-2FC6-4802-A537-AB45895BB0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4448"/>
            <a:ext cx="12193200" cy="266400"/>
          </a:xfrm>
        </p:spPr>
        <p:txBody>
          <a:bodyPr/>
          <a:lstStyle>
            <a:lvl1pPr>
              <a:defRPr sz="1600" cap="none">
                <a:latin typeface="+mj-lt"/>
              </a:defRPr>
            </a:lvl1pPr>
          </a:lstStyle>
          <a:p>
            <a:r>
              <a:rPr lang="nl-NL"/>
              <a:t>Logo animation (Outro)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30236232"/>
      </p:ext>
    </p:extLst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7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17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" presetClass="exit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" presetClass="entr" presetSubtype="8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60001" y="435583"/>
            <a:ext cx="8543511" cy="233964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</a:p>
        </p:txBody>
      </p: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" name="Tijdelijke aanduiding voor tekst 8">
            <a:extLst>
              <a:ext uri="{FF2B5EF4-FFF2-40B4-BE49-F238E27FC236}">
                <a16:creationId xmlns:a16="http://schemas.microsoft.com/office/drawing/2014/main" id="{457DD584-2E66-4EE6-B701-A42720EB6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9" y="1483785"/>
            <a:ext cx="10273152" cy="4728632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</a:t>
            </a:r>
            <a:r>
              <a:rPr lang="nl-NL" err="1"/>
              <a:t>text</a:t>
            </a:r>
            <a:br>
              <a:rPr lang="nl-NL"/>
            </a:br>
            <a:endParaRPr lang="nl-NL"/>
          </a:p>
          <a:p>
            <a:pPr lvl="3"/>
            <a:r>
              <a:rPr lang="nl-NL" err="1"/>
              <a:t>heading</a:t>
            </a:r>
            <a:endParaRPr lang="nl-NL"/>
          </a:p>
          <a:p>
            <a:pPr lvl="4"/>
            <a:r>
              <a:rPr lang="nl-NL" err="1"/>
              <a:t>Title</a:t>
            </a:r>
            <a:endParaRPr lang="nl-NL"/>
          </a:p>
          <a:p>
            <a:pPr lvl="5"/>
            <a:r>
              <a:rPr lang="nl-NL" err="1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 err="1"/>
              <a:t>Numerical</a:t>
            </a:r>
            <a:r>
              <a:rPr lang="nl-NL"/>
              <a:t> bullet</a:t>
            </a:r>
          </a:p>
          <a:p>
            <a:pPr lvl="7"/>
            <a:r>
              <a:rPr lang="nl-NL" err="1"/>
              <a:t>Alphabetical</a:t>
            </a:r>
            <a:r>
              <a:rPr lang="nl-NL"/>
              <a:t>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</a:p>
          <a:p>
            <a:pPr lvl="8"/>
            <a:endParaRPr lang="nl-NL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A63F9A12-7373-4F83-8D1F-F2D434753B35}"/>
              </a:ext>
            </a:extLst>
          </p:cNvPr>
          <p:cNvGrpSpPr/>
          <p:nvPr userDrawn="1"/>
        </p:nvGrpSpPr>
        <p:grpSpPr>
          <a:xfrm>
            <a:off x="-3786438" y="3"/>
            <a:ext cx="3693387" cy="5359349"/>
            <a:chOff x="-3786437" y="0"/>
            <a:chExt cx="3693386" cy="5359349"/>
          </a:xfrm>
        </p:grpSpPr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17A85924-9831-43E1-8885-E82281CE9E7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40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86EB368-ADC0-4474-93AD-964633274F2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5F30F960-9ECE-4C95-B7B1-C8AC04669A4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792" marR="0" lvl="0" indent="-177792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0BC52342-94F5-4DA5-AFBD-EBD0BFE75C9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C347BB35-D991-4299-8ED1-4DBDDEDFD39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354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12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DF625035-DB1B-4E42-AEB4-AA8BB85C8E9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34" marR="0" lvl="0" indent="-184142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E77E68DA-0CE1-45FA-B7E7-9E5A9B84E2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4AC9B09C-2D98-4F69-90E1-B4228FBA93C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F7A9B93C-9B0B-41E5-BFA2-F943227EC81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5001F8C7-0D3E-4E22-80A0-3512F49FD64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25476E77-CD33-45A0-ACDE-02CD3E7840C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9FBCB0CA-D4AA-48F1-9D69-059E865C787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0220F2DE-AA47-4149-8672-BF44ACEDB7B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D1578837-6AE2-4E55-B73F-F2F5ECD9468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87" marR="0" lvl="0" indent="-266687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07CC6123-E865-4813-8B3D-5B991F84634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E41319D6-A0F7-41B8-804C-B86599365BE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687" marR="0" lvl="0" indent="-266687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1200" b="0" i="0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Alphabethical</a:t>
              </a:r>
              <a:r>
                <a:rPr kumimoji="0" lang="en-GB" sz="12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 bullet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74D817F-C16A-4510-BC75-78F00B4EE3E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7090003-D0B4-41BF-898B-18A76949DDE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7B866D20-2F26-44EE-AE4F-2AAB7C2466E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354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00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DAB79298-39BA-44E8-A5E7-6318BE11AE6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354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40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42321906-8EBB-4931-ACBC-1851B6C1D55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en-GB" sz="12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12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12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12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12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9139F5BD-00DC-4376-999B-2D132F8A52C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37">
                <a:extLst>
                  <a:ext uri="{FF2B5EF4-FFF2-40B4-BE49-F238E27FC236}">
                    <a16:creationId xmlns:a16="http://schemas.microsoft.com/office/drawing/2014/main" id="{924F602F-C4F4-4D94-9B28-F6CCE3898A7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en-GB" sz="16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75C8BBB7-3D98-4FBC-B758-CDCE4AB1C39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20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E8C29186-0F71-42EA-95A6-53CF4E514B4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ED12481E-D138-4919-ADBD-FFD757077AF3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9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EFE53576-D170-478F-A8DB-DB49D0FF685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100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99">
                <a:extLst>
                  <a:ext uri="{FF2B5EF4-FFF2-40B4-BE49-F238E27FC236}">
                    <a16:creationId xmlns:a16="http://schemas.microsoft.com/office/drawing/2014/main" id="{786C1C98-DB13-4508-85E4-0B3EA0AD798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130">
                  <a:extLst>
                    <a:ext uri="{FF2B5EF4-FFF2-40B4-BE49-F238E27FC236}">
                      <a16:creationId xmlns:a16="http://schemas.microsoft.com/office/drawing/2014/main" id="{194C5C33-DC6B-49CC-9EC4-C2CDB93F6E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6EDB6B70-9966-4916-A51A-9E67527B5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27526F79-03B1-4283-9ECC-CC6341288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134">
                    <a:extLst>
                      <a:ext uri="{FF2B5EF4-FFF2-40B4-BE49-F238E27FC236}">
                        <a16:creationId xmlns:a16="http://schemas.microsoft.com/office/drawing/2014/main" id="{CDF9F844-D7D2-4A05-B511-7DBD49BE6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2F1517EE-7972-4660-BB03-97A010C32C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02CD6346-CF0B-40EA-BEC7-A63D00F967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131">
                  <a:extLst>
                    <a:ext uri="{FF2B5EF4-FFF2-40B4-BE49-F238E27FC236}">
                      <a16:creationId xmlns:a16="http://schemas.microsoft.com/office/drawing/2014/main" id="{9D8B7C92-E07E-4B5B-8CD8-01896121B47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1D0040A-EFBF-4DC6-A7AA-185E4EB8309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123">
                  <a:extLst>
                    <a:ext uri="{FF2B5EF4-FFF2-40B4-BE49-F238E27FC236}">
                      <a16:creationId xmlns:a16="http://schemas.microsoft.com/office/drawing/2014/main" id="{117361A4-1BB6-4D45-B871-BD21A19CAD5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125">
                    <a:extLst>
                      <a:ext uri="{FF2B5EF4-FFF2-40B4-BE49-F238E27FC236}">
                        <a16:creationId xmlns:a16="http://schemas.microsoft.com/office/drawing/2014/main" id="{896FF58A-0B0E-4020-A7E7-35EE476A7F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98965267-93D6-4CAE-B752-78112A5F95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54A09270-E7A5-4760-8CDD-9AD98D0D8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128">
                    <a:extLst>
                      <a:ext uri="{FF2B5EF4-FFF2-40B4-BE49-F238E27FC236}">
                        <a16:creationId xmlns:a16="http://schemas.microsoft.com/office/drawing/2014/main" id="{DB1EA582-8AE9-4F67-864B-FE4DC8B062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02584D7A-F17B-4710-A44C-10AFBD3830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124">
                  <a:extLst>
                    <a:ext uri="{FF2B5EF4-FFF2-40B4-BE49-F238E27FC236}">
                      <a16:creationId xmlns:a16="http://schemas.microsoft.com/office/drawing/2014/main" id="{FA27C3D4-D079-4EE8-8D09-9D40950DB07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101">
                <a:extLst>
                  <a:ext uri="{FF2B5EF4-FFF2-40B4-BE49-F238E27FC236}">
                    <a16:creationId xmlns:a16="http://schemas.microsoft.com/office/drawing/2014/main" id="{DBE0F017-AAD5-4ED3-A72E-5C5C477E4B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102">
                <a:extLst>
                  <a:ext uri="{FF2B5EF4-FFF2-40B4-BE49-F238E27FC236}">
                    <a16:creationId xmlns:a16="http://schemas.microsoft.com/office/drawing/2014/main" id="{8248B249-99E1-4C46-B8F8-58378E643AD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B9E365BC-EF79-4E8D-A146-562900090EE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54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7CADD060-AB8C-449B-A842-89F64088AC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354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100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A7BECA5F-858C-4AE8-93EC-1340B6DC470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7EACC2BE-9E94-4501-8E21-1781AA5E578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2E0CF1B-2B36-4BA2-8991-B9B2135AD04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118">
                    <a:extLst>
                      <a:ext uri="{FF2B5EF4-FFF2-40B4-BE49-F238E27FC236}">
                        <a16:creationId xmlns:a16="http://schemas.microsoft.com/office/drawing/2014/main" id="{5E6B523D-2D4A-46D4-A0AB-6FE9DB4EBB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119">
                    <a:extLst>
                      <a:ext uri="{FF2B5EF4-FFF2-40B4-BE49-F238E27FC236}">
                        <a16:creationId xmlns:a16="http://schemas.microsoft.com/office/drawing/2014/main" id="{A81220E6-1A39-4D3A-83C4-218A44D46B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120">
                    <a:extLst>
                      <a:ext uri="{FF2B5EF4-FFF2-40B4-BE49-F238E27FC236}">
                        <a16:creationId xmlns:a16="http://schemas.microsoft.com/office/drawing/2014/main" id="{D2DD9798-4F7B-44F4-83CC-61010EB695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121">
                    <a:extLst>
                      <a:ext uri="{FF2B5EF4-FFF2-40B4-BE49-F238E27FC236}">
                        <a16:creationId xmlns:a16="http://schemas.microsoft.com/office/drawing/2014/main" id="{CF59331E-B963-4EE7-8938-1C000EE43D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122">
                    <a:extLst>
                      <a:ext uri="{FF2B5EF4-FFF2-40B4-BE49-F238E27FC236}">
                        <a16:creationId xmlns:a16="http://schemas.microsoft.com/office/drawing/2014/main" id="{A60ECB2E-FF30-437F-8DE4-455109A594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117">
                  <a:extLst>
                    <a:ext uri="{FF2B5EF4-FFF2-40B4-BE49-F238E27FC236}">
                      <a16:creationId xmlns:a16="http://schemas.microsoft.com/office/drawing/2014/main" id="{17D3DBBD-F06C-4CF2-AC62-ACE433CDBD2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C370A710-4250-4490-B779-AA41262D3AA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E90F39DD-E271-4E1A-AE14-412B9E3B735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1051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09B2E254-64FD-4845-8C12-A89848F182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110">
                    <a:extLst>
                      <a:ext uri="{FF2B5EF4-FFF2-40B4-BE49-F238E27FC236}">
                        <a16:creationId xmlns:a16="http://schemas.microsoft.com/office/drawing/2014/main" id="{9C6F92EF-AB17-4360-9DE2-7C642B080B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111">
                    <a:extLst>
                      <a:ext uri="{FF2B5EF4-FFF2-40B4-BE49-F238E27FC236}">
                        <a16:creationId xmlns:a16="http://schemas.microsoft.com/office/drawing/2014/main" id="{56B3C579-72C0-4C66-B9C6-BAE61CB9D0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112">
                    <a:extLst>
                      <a:ext uri="{FF2B5EF4-FFF2-40B4-BE49-F238E27FC236}">
                        <a16:creationId xmlns:a16="http://schemas.microsoft.com/office/drawing/2014/main" id="{2C68E072-A3F5-41D0-BFFB-55FCF37B0E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113">
                    <a:extLst>
                      <a:ext uri="{FF2B5EF4-FFF2-40B4-BE49-F238E27FC236}">
                        <a16:creationId xmlns:a16="http://schemas.microsoft.com/office/drawing/2014/main" id="{44C8CE77-96E0-4AAC-9005-81AD822F93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114">
                    <a:extLst>
                      <a:ext uri="{FF2B5EF4-FFF2-40B4-BE49-F238E27FC236}">
                        <a16:creationId xmlns:a16="http://schemas.microsoft.com/office/drawing/2014/main" id="{F58E3E09-3812-4CF3-A134-E29703ACF3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109">
                  <a:extLst>
                    <a:ext uri="{FF2B5EF4-FFF2-40B4-BE49-F238E27FC236}">
                      <a16:creationId xmlns:a16="http://schemas.microsoft.com/office/drawing/2014/main" id="{872A9F84-1E77-4FAF-8537-6514B2F0D2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100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02517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INSTRUCTION">
            <a:extLst>
              <a:ext uri="{FF2B5EF4-FFF2-40B4-BE49-F238E27FC236}">
                <a16:creationId xmlns:a16="http://schemas.microsoft.com/office/drawing/2014/main" id="{C41E9CDB-E524-4FA1-9D4F-23FCA9640ED7}"/>
              </a:ext>
            </a:extLst>
          </p:cNvPr>
          <p:cNvGrpSpPr/>
          <p:nvPr userDrawn="1"/>
        </p:nvGrpSpPr>
        <p:grpSpPr>
          <a:xfrm>
            <a:off x="-3786165" y="-1"/>
            <a:ext cx="3693386" cy="6640349"/>
            <a:chOff x="-3786165" y="-1"/>
            <a:chExt cx="3693386" cy="6640349"/>
          </a:xfrm>
        </p:grpSpPr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50F653DF-096C-40C4-B184-E9B79FF0CA3A}"/>
                </a:ext>
              </a:extLst>
            </p:cNvPr>
            <p:cNvSpPr/>
            <p:nvPr userDrawn="1"/>
          </p:nvSpPr>
          <p:spPr>
            <a:xfrm>
              <a:off x="-3786165" y="-1"/>
              <a:ext cx="3593091" cy="599172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31376A18-F924-4E40-BA5F-6E781E53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CAAAF049-FE29-4935-9AF2-419B13FC42EA}"/>
                </a:ext>
              </a:extLst>
            </p:cNvPr>
            <p:cNvSpPr/>
            <p:nvPr userDrawn="1"/>
          </p:nvSpPr>
          <p:spPr>
            <a:xfrm>
              <a:off x="-3319415" y="465324"/>
              <a:ext cx="2962706" cy="668152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Select the placeholder,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‘Slidebuilder’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‘Images’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.</a:t>
              </a:r>
              <a:endParaRPr kumimoji="0" lang="nl-NL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BA3B224-6A10-4D37-A4CF-C21A13696F35}"/>
                </a:ext>
              </a:extLst>
            </p:cNvPr>
            <p:cNvSpPr/>
            <p:nvPr userDrawn="1"/>
          </p:nvSpPr>
          <p:spPr>
            <a:xfrm>
              <a:off x="-3603587" y="263393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5890ED40-DD64-4016-89BA-7E837CF1D3FA}"/>
                </a:ext>
              </a:extLst>
            </p:cNvPr>
            <p:cNvSpPr/>
            <p:nvPr userDrawn="1"/>
          </p:nvSpPr>
          <p:spPr>
            <a:xfrm>
              <a:off x="-3319416" y="2633936"/>
              <a:ext cx="3126341" cy="462795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Click with the right mouse button on the thumbnail display of the slide on the left side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of the screen and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‘Reset slide’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3B98CC12-E49F-4BAE-AA0E-53A31D3094E9}"/>
                </a:ext>
              </a:extLst>
            </p:cNvPr>
            <p:cNvSpPr/>
            <p:nvPr userDrawn="1"/>
          </p:nvSpPr>
          <p:spPr>
            <a:xfrm>
              <a:off x="-3603587" y="4226365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FB44375-6E40-479E-913A-3424EBB783AC}"/>
                </a:ext>
              </a:extLst>
            </p:cNvPr>
            <p:cNvSpPr/>
            <p:nvPr userDrawn="1"/>
          </p:nvSpPr>
          <p:spPr>
            <a:xfrm>
              <a:off x="-3319416" y="4226366"/>
              <a:ext cx="2944683" cy="820954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87E25D6D-97AF-43A3-A69E-126D9AE5A05F}"/>
                </a:ext>
              </a:extLst>
            </p:cNvPr>
            <p:cNvSpPr/>
            <p:nvPr userDrawn="1"/>
          </p:nvSpPr>
          <p:spPr>
            <a:xfrm>
              <a:off x="-3316836" y="3200265"/>
              <a:ext cx="1239216" cy="719917"/>
            </a:xfrm>
            <a:prstGeom prst="rect">
              <a:avLst/>
            </a:prstGeom>
            <a:pattFill prst="wdUpDiag">
              <a:fgClr>
                <a:srgbClr val="E0E0E0"/>
              </a:fgClr>
              <a:bgClr>
                <a:srgbClr val="ECECEC"/>
              </a:bgClr>
            </a:pattFill>
            <a:ln w="12700">
              <a:solidFill>
                <a:srgbClr val="D3D3D3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7200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/>
              <a:endParaRPr lang="nl-NL" sz="1000" b="0" i="1" noProof="0" dirty="0">
                <a:solidFill>
                  <a:srgbClr val="211F26"/>
                </a:solidFill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  <p:grpSp>
          <p:nvGrpSpPr>
            <p:cNvPr id="27" name="Groep 26">
              <a:extLst>
                <a:ext uri="{FF2B5EF4-FFF2-40B4-BE49-F238E27FC236}">
                  <a16:creationId xmlns:a16="http://schemas.microsoft.com/office/drawing/2014/main" id="{711266AE-23CF-43D2-A196-953B370FE615}"/>
                </a:ext>
              </a:extLst>
            </p:cNvPr>
            <p:cNvGrpSpPr/>
            <p:nvPr userDrawn="1"/>
          </p:nvGrpSpPr>
          <p:grpSpPr>
            <a:xfrm>
              <a:off x="-2485819" y="3479783"/>
              <a:ext cx="1222990" cy="563933"/>
              <a:chOff x="-2485819" y="3399207"/>
              <a:chExt cx="1222990" cy="563933"/>
            </a:xfrm>
          </p:grpSpPr>
          <p:sp>
            <p:nvSpPr>
              <p:cNvPr id="66" name="Rechthoek 65">
                <a:extLst>
                  <a:ext uri="{FF2B5EF4-FFF2-40B4-BE49-F238E27FC236}">
                    <a16:creationId xmlns:a16="http://schemas.microsoft.com/office/drawing/2014/main" id="{A34E0D61-3339-4954-8EA5-FEBF47FFAD10}"/>
                  </a:ext>
                </a:extLst>
              </p:cNvPr>
              <p:cNvSpPr/>
              <p:nvPr userDrawn="1"/>
            </p:nvSpPr>
            <p:spPr>
              <a:xfrm>
                <a:off x="-2485819" y="3399207"/>
                <a:ext cx="1176476" cy="504851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67" name="Rechthoek 66">
                <a:extLst>
                  <a:ext uri="{FF2B5EF4-FFF2-40B4-BE49-F238E27FC236}">
                    <a16:creationId xmlns:a16="http://schemas.microsoft.com/office/drawing/2014/main" id="{6AAB3EC0-2BD8-41AA-BE41-A97F6BFF4B6C}"/>
                  </a:ext>
                </a:extLst>
              </p:cNvPr>
              <p:cNvSpPr/>
              <p:nvPr userDrawn="1"/>
            </p:nvSpPr>
            <p:spPr>
              <a:xfrm>
                <a:off x="-2479584" y="3652838"/>
                <a:ext cx="1164007" cy="246701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68" name="Groep 67">
                <a:extLst>
                  <a:ext uri="{FF2B5EF4-FFF2-40B4-BE49-F238E27FC236}">
                    <a16:creationId xmlns:a16="http://schemas.microsoft.com/office/drawing/2014/main" id="{7088201A-6BC5-4B4C-B390-BDDD9572B677}"/>
                  </a:ext>
                </a:extLst>
              </p:cNvPr>
              <p:cNvGrpSpPr/>
              <p:nvPr userDrawn="1"/>
            </p:nvGrpSpPr>
            <p:grpSpPr>
              <a:xfrm>
                <a:off x="-2403869" y="3460544"/>
                <a:ext cx="155951" cy="131922"/>
                <a:chOff x="12968836" y="3354170"/>
                <a:chExt cx="404806" cy="342433"/>
              </a:xfrm>
            </p:grpSpPr>
            <p:sp>
              <p:nvSpPr>
                <p:cNvPr id="81" name="Rechthoek: afgeronde hoeken 80">
                  <a:extLst>
                    <a:ext uri="{FF2B5EF4-FFF2-40B4-BE49-F238E27FC236}">
                      <a16:creationId xmlns:a16="http://schemas.microsoft.com/office/drawing/2014/main" id="{1B0DB70C-9639-4BA1-9C3C-B80E01FDCCAD}"/>
                    </a:ext>
                  </a:extLst>
                </p:cNvPr>
                <p:cNvSpPr/>
                <p:nvPr userDrawn="1"/>
              </p:nvSpPr>
              <p:spPr>
                <a:xfrm>
                  <a:off x="12968836" y="3354170"/>
                  <a:ext cx="404806" cy="342433"/>
                </a:xfrm>
                <a:prstGeom prst="roundRect">
                  <a:avLst>
                    <a:gd name="adj" fmla="val 2911"/>
                  </a:avLst>
                </a:prstGeom>
                <a:solidFill>
                  <a:schemeClr val="bg1"/>
                </a:solidFill>
                <a:ln w="12700">
                  <a:solidFill>
                    <a:srgbClr val="81818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lvl="0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8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2" name="Rechthoek 81">
                  <a:extLst>
                    <a:ext uri="{FF2B5EF4-FFF2-40B4-BE49-F238E27FC236}">
                      <a16:creationId xmlns:a16="http://schemas.microsoft.com/office/drawing/2014/main" id="{9BE1CEBA-3EB4-4A09-BC28-7E409AA36E8E}"/>
                    </a:ext>
                  </a:extLst>
                </p:cNvPr>
                <p:cNvSpPr/>
                <p:nvPr userDrawn="1"/>
              </p:nvSpPr>
              <p:spPr>
                <a:xfrm>
                  <a:off x="13025180" y="3401181"/>
                  <a:ext cx="305213" cy="41563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3" name="Rechthoek 82">
                  <a:extLst>
                    <a:ext uri="{FF2B5EF4-FFF2-40B4-BE49-F238E27FC236}">
                      <a16:creationId xmlns:a16="http://schemas.microsoft.com/office/drawing/2014/main" id="{A89A3C4A-8004-4DF2-A091-B4B793057D5A}"/>
                    </a:ext>
                  </a:extLst>
                </p:cNvPr>
                <p:cNvSpPr/>
                <p:nvPr userDrawn="1"/>
              </p:nvSpPr>
              <p:spPr>
                <a:xfrm>
                  <a:off x="13025181" y="3471575"/>
                  <a:ext cx="118778" cy="181691"/>
                </a:xfrm>
                <a:prstGeom prst="rect">
                  <a:avLst/>
                </a:prstGeom>
                <a:solidFill>
                  <a:srgbClr val="D1D1D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4" name="Rechthoek 83">
                  <a:extLst>
                    <a:ext uri="{FF2B5EF4-FFF2-40B4-BE49-F238E27FC236}">
                      <a16:creationId xmlns:a16="http://schemas.microsoft.com/office/drawing/2014/main" id="{F0C63FE2-1B3D-4A6E-8B27-E284CE347419}"/>
                    </a:ext>
                  </a:extLst>
                </p:cNvPr>
                <p:cNvSpPr/>
                <p:nvPr userDrawn="1"/>
              </p:nvSpPr>
              <p:spPr>
                <a:xfrm>
                  <a:off x="13180812" y="3481982"/>
                  <a:ext cx="13527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5" name="Rechthoek 84">
                  <a:extLst>
                    <a:ext uri="{FF2B5EF4-FFF2-40B4-BE49-F238E27FC236}">
                      <a16:creationId xmlns:a16="http://schemas.microsoft.com/office/drawing/2014/main" id="{F74B56A1-ACEF-498C-A57B-40115E3DAF07}"/>
                    </a:ext>
                  </a:extLst>
                </p:cNvPr>
                <p:cNvSpPr/>
                <p:nvPr userDrawn="1"/>
              </p:nvSpPr>
              <p:spPr>
                <a:xfrm>
                  <a:off x="13180812" y="3554800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86" name="Rechthoek 85">
                  <a:extLst>
                    <a:ext uri="{FF2B5EF4-FFF2-40B4-BE49-F238E27FC236}">
                      <a16:creationId xmlns:a16="http://schemas.microsoft.com/office/drawing/2014/main" id="{1317A7B4-ADCA-4C2C-933C-314A90CE1B44}"/>
                    </a:ext>
                  </a:extLst>
                </p:cNvPr>
                <p:cNvSpPr/>
                <p:nvPr userDrawn="1"/>
              </p:nvSpPr>
              <p:spPr>
                <a:xfrm>
                  <a:off x="13180812" y="3627618"/>
                  <a:ext cx="69418" cy="21328"/>
                </a:xfrm>
                <a:prstGeom prst="rect">
                  <a:avLst/>
                </a:prstGeom>
                <a:solidFill>
                  <a:srgbClr val="B2B2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69" name="Groep 68">
                <a:extLst>
                  <a:ext uri="{FF2B5EF4-FFF2-40B4-BE49-F238E27FC236}">
                    <a16:creationId xmlns:a16="http://schemas.microsoft.com/office/drawing/2014/main" id="{F344D851-0790-41C8-AD35-94DA5D2C3EF3}"/>
                  </a:ext>
                </a:extLst>
              </p:cNvPr>
              <p:cNvGrpSpPr/>
              <p:nvPr userDrawn="1"/>
            </p:nvGrpSpPr>
            <p:grpSpPr>
              <a:xfrm>
                <a:off x="-2423424" y="3690208"/>
                <a:ext cx="166739" cy="218963"/>
                <a:chOff x="12940828" y="3950597"/>
                <a:chExt cx="432813" cy="568367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72D913CA-12F9-45FB-9BCB-DAFF83704291}"/>
                    </a:ext>
                  </a:extLst>
                </p:cNvPr>
                <p:cNvGrpSpPr/>
                <p:nvPr userDrawn="1"/>
              </p:nvGrpSpPr>
              <p:grpSpPr>
                <a:xfrm>
                  <a:off x="13000382" y="4006891"/>
                  <a:ext cx="373259" cy="315747"/>
                  <a:chOff x="12968836" y="3354170"/>
                  <a:chExt cx="404806" cy="342433"/>
                </a:xfrm>
              </p:grpSpPr>
              <p:sp>
                <p:nvSpPr>
                  <p:cNvPr id="75" name="Rechthoek: afgeronde hoeken 74">
                    <a:extLst>
                      <a:ext uri="{FF2B5EF4-FFF2-40B4-BE49-F238E27FC236}">
                        <a16:creationId xmlns:a16="http://schemas.microsoft.com/office/drawing/2014/main" id="{DBFF6A96-6BDA-44AF-BE4F-3FA007B0A445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2968836" y="3354170"/>
                    <a:ext cx="404806" cy="342433"/>
                  </a:xfrm>
                  <a:prstGeom prst="roundRect">
                    <a:avLst>
                      <a:gd name="adj" fmla="val 2911"/>
                    </a:avLst>
                  </a:prstGeom>
                  <a:solidFill>
                    <a:schemeClr val="bg1"/>
                  </a:solidFill>
                  <a:ln w="12700">
                    <a:solidFill>
                      <a:srgbClr val="81818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lvl="0">
                      <a:lnSpc>
                        <a:spcPct val="90000"/>
                      </a:lnSpc>
                      <a:spcBef>
                        <a:spcPts val="600"/>
                      </a:spcBef>
                      <a:spcAft>
                        <a:spcPts val="600"/>
                      </a:spcAft>
                    </a:pPr>
                    <a:endParaRPr lang="nl-NL" sz="800" b="0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6" name="Rechthoek 75">
                    <a:extLst>
                      <a:ext uri="{FF2B5EF4-FFF2-40B4-BE49-F238E27FC236}">
                        <a16:creationId xmlns:a16="http://schemas.microsoft.com/office/drawing/2014/main" id="{618B1692-84D7-4FCC-B1FE-55E2266C072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0" y="3401181"/>
                    <a:ext cx="305213" cy="41563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7" name="Rechthoek 76">
                    <a:extLst>
                      <a:ext uri="{FF2B5EF4-FFF2-40B4-BE49-F238E27FC236}">
                        <a16:creationId xmlns:a16="http://schemas.microsoft.com/office/drawing/2014/main" id="{0F126156-22F0-444C-A7CB-1E161336537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25181" y="3471575"/>
                    <a:ext cx="118778" cy="181691"/>
                  </a:xfrm>
                  <a:prstGeom prst="rect">
                    <a:avLst/>
                  </a:prstGeom>
                  <a:solidFill>
                    <a:srgbClr val="D1D1D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8" name="Rechthoek 77">
                    <a:extLst>
                      <a:ext uri="{FF2B5EF4-FFF2-40B4-BE49-F238E27FC236}">
                        <a16:creationId xmlns:a16="http://schemas.microsoft.com/office/drawing/2014/main" id="{0D66A0CF-D354-42DB-A4F0-605CB745E35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481982"/>
                    <a:ext cx="13527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79" name="Rechthoek 78">
                    <a:extLst>
                      <a:ext uri="{FF2B5EF4-FFF2-40B4-BE49-F238E27FC236}">
                        <a16:creationId xmlns:a16="http://schemas.microsoft.com/office/drawing/2014/main" id="{EF8D719F-5BCE-4525-AEDB-67924323C71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554800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80" name="Rechthoek 79">
                    <a:extLst>
                      <a:ext uri="{FF2B5EF4-FFF2-40B4-BE49-F238E27FC236}">
                        <a16:creationId xmlns:a16="http://schemas.microsoft.com/office/drawing/2014/main" id="{0B2FB3C3-4958-42C1-99F0-19234813CA9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180812" y="3627618"/>
                    <a:ext cx="69418" cy="21328"/>
                  </a:xfrm>
                  <a:prstGeom prst="rect">
                    <a:avLst/>
                  </a:prstGeom>
                  <a:solidFill>
                    <a:srgbClr val="B2B2B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sp>
              <p:nvSpPr>
                <p:cNvPr id="74" name="Boog 73">
                  <a:extLst>
                    <a:ext uri="{FF2B5EF4-FFF2-40B4-BE49-F238E27FC236}">
                      <a16:creationId xmlns:a16="http://schemas.microsoft.com/office/drawing/2014/main" id="{23C27A91-8B19-4EA5-93A9-965435164903}"/>
                    </a:ext>
                  </a:extLst>
                </p:cNvPr>
                <p:cNvSpPr/>
                <p:nvPr userDrawn="1"/>
              </p:nvSpPr>
              <p:spPr>
                <a:xfrm rot="17637075">
                  <a:off x="12776155" y="4115270"/>
                  <a:ext cx="568367" cy="239021"/>
                </a:xfrm>
                <a:prstGeom prst="arc">
                  <a:avLst>
                    <a:gd name="adj1" fmla="val 15959368"/>
                    <a:gd name="adj2" fmla="val 1354623"/>
                  </a:avLst>
                </a:prstGeom>
                <a:noFill/>
                <a:ln w="19050" cap="flat" cmpd="sng" algn="ctr">
                  <a:solidFill>
                    <a:srgbClr val="4D82B8"/>
                  </a:solidFill>
                  <a:prstDash val="solid"/>
                  <a:headEnd type="arrow" w="med" len="sm"/>
                </a:ln>
                <a:effectLst/>
              </p:spPr>
              <p:txBody>
                <a:bodyPr rtlCol="0" anchor="ctr">
                  <a:noAutofit/>
                </a:bodyPr>
                <a:lstStyle/>
                <a:p>
                  <a:pPr algn="ctr"/>
                  <a:endParaRPr lang="nl-NL" sz="24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sp>
            <p:nvSpPr>
              <p:cNvPr id="70" name="Tekstvak 69">
                <a:extLst>
                  <a:ext uri="{FF2B5EF4-FFF2-40B4-BE49-F238E27FC236}">
                    <a16:creationId xmlns:a16="http://schemas.microsoft.com/office/drawing/2014/main" id="{E9DC3848-29D1-4014-B7E3-60FC427B5EE7}"/>
                  </a:ext>
                </a:extLst>
              </p:cNvPr>
              <p:cNvSpPr txBox="1"/>
              <p:nvPr userDrawn="1"/>
            </p:nvSpPr>
            <p:spPr>
              <a:xfrm>
                <a:off x="-2245455" y="3460544"/>
                <a:ext cx="896116" cy="134709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Layout</a:t>
                </a:r>
              </a:p>
            </p:txBody>
          </p:sp>
          <p:sp>
            <p:nvSpPr>
              <p:cNvPr id="71" name="Tekstvak 70">
                <a:extLst>
                  <a:ext uri="{FF2B5EF4-FFF2-40B4-BE49-F238E27FC236}">
                    <a16:creationId xmlns:a16="http://schemas.microsoft.com/office/drawing/2014/main" id="{E9505C54-3912-4009-82AF-FE62F6B6EEC2}"/>
                  </a:ext>
                </a:extLst>
              </p:cNvPr>
              <p:cNvSpPr txBox="1"/>
              <p:nvPr userDrawn="1"/>
            </p:nvSpPr>
            <p:spPr>
              <a:xfrm>
                <a:off x="-2258884" y="3712980"/>
                <a:ext cx="909545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Reset slide</a:t>
                </a:r>
              </a:p>
            </p:txBody>
          </p:sp>
          <p:sp>
            <p:nvSpPr>
              <p:cNvPr id="72" name="Vrije vorm: vorm 71">
                <a:extLst>
                  <a:ext uri="{FF2B5EF4-FFF2-40B4-BE49-F238E27FC236}">
                    <a16:creationId xmlns:a16="http://schemas.microsoft.com/office/drawing/2014/main" id="{DF4824A7-6B4C-46B8-8C9A-97137F5E26E9}"/>
                  </a:ext>
                </a:extLst>
              </p:cNvPr>
              <p:cNvSpPr/>
              <p:nvPr userDrawn="1"/>
            </p:nvSpPr>
            <p:spPr>
              <a:xfrm>
                <a:off x="-1360391" y="378314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8" name="Groep 27">
              <a:extLst>
                <a:ext uri="{FF2B5EF4-FFF2-40B4-BE49-F238E27FC236}">
                  <a16:creationId xmlns:a16="http://schemas.microsoft.com/office/drawing/2014/main" id="{F00CF2C9-587E-41B3-93F3-994E5379CE10}"/>
                </a:ext>
              </a:extLst>
            </p:cNvPr>
            <p:cNvGrpSpPr/>
            <p:nvPr userDrawn="1"/>
          </p:nvGrpSpPr>
          <p:grpSpPr>
            <a:xfrm>
              <a:off x="-3786165" y="5680652"/>
              <a:ext cx="3693386" cy="959696"/>
              <a:chOff x="-3786437" y="6163468"/>
              <a:chExt cx="3693386" cy="959696"/>
            </a:xfrm>
          </p:grpSpPr>
          <p:sp>
            <p:nvSpPr>
              <p:cNvPr id="56" name="Rechthoek 55">
                <a:extLst>
                  <a:ext uri="{FF2B5EF4-FFF2-40B4-BE49-F238E27FC236}">
                    <a16:creationId xmlns:a16="http://schemas.microsoft.com/office/drawing/2014/main" id="{7850F443-80DD-45FC-B9C5-C35E97E5F327}"/>
                  </a:ext>
                </a:extLst>
              </p:cNvPr>
              <p:cNvSpPr/>
              <p:nvPr userDrawn="1"/>
            </p:nvSpPr>
            <p:spPr>
              <a:xfrm>
                <a:off x="-3786437" y="6295164"/>
                <a:ext cx="3593637" cy="828000"/>
              </a:xfrm>
              <a:prstGeom prst="rect">
                <a:avLst/>
              </a:prstGeom>
              <a:solidFill>
                <a:srgbClr val="ECECEC"/>
              </a:solidFill>
              <a:ln w="6350">
                <a:solidFill>
                  <a:srgbClr val="ECECE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Want to know more?</a:t>
                </a:r>
                <a:b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</a:br>
                <a:r>
                  <a:rPr lang="nl-NL" sz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Go to the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tab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'SLIDEBUILDER’ </a:t>
                </a: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and click</a:t>
                </a:r>
                <a:b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</a:br>
                <a:r>
                  <a:rPr lang="nl-NL" sz="1200" kern="1200" cap="none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on the button </a:t>
                </a:r>
                <a:r>
                  <a:rPr lang="nl-NL" sz="1200" b="1" cap="all" baseline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‘Inspiration'</a:t>
                </a:r>
              </a:p>
            </p:txBody>
          </p:sp>
          <p:grpSp>
            <p:nvGrpSpPr>
              <p:cNvPr id="57" name="ICOON_info">
                <a:extLst>
                  <a:ext uri="{FF2B5EF4-FFF2-40B4-BE49-F238E27FC236}">
                    <a16:creationId xmlns:a16="http://schemas.microsoft.com/office/drawing/2014/main" id="{1EB46903-D7F6-4089-8F4E-1112FC7CBFA3}"/>
                  </a:ext>
                </a:extLst>
              </p:cNvPr>
              <p:cNvGrpSpPr/>
              <p:nvPr userDrawn="1"/>
            </p:nvGrpSpPr>
            <p:grpSpPr>
              <a:xfrm>
                <a:off x="-376736" y="6163468"/>
                <a:ext cx="283685" cy="283685"/>
                <a:chOff x="-510741" y="5913713"/>
                <a:chExt cx="267555" cy="267555"/>
              </a:xfrm>
            </p:grpSpPr>
            <p:sp>
              <p:nvSpPr>
                <p:cNvPr id="64" name="Ovaal 63">
                  <a:extLst>
                    <a:ext uri="{FF2B5EF4-FFF2-40B4-BE49-F238E27FC236}">
                      <a16:creationId xmlns:a16="http://schemas.microsoft.com/office/drawing/2014/main" id="{24535F9A-0F5F-4DF0-8129-724875D8B76B}"/>
                    </a:ext>
                  </a:extLst>
                </p:cNvPr>
                <p:cNvSpPr/>
                <p:nvPr userDrawn="1"/>
              </p:nvSpPr>
              <p:spPr>
                <a:xfrm>
                  <a:off x="-491853" y="5932072"/>
                  <a:ext cx="230835" cy="230835"/>
                </a:xfrm>
                <a:prstGeom prst="ellipse">
                  <a:avLst/>
                </a:prstGeom>
                <a:solidFill>
                  <a:srgbClr val="211F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</a:pPr>
                  <a:endParaRPr lang="nl-NL" sz="1600" cap="all" baseline="0" noProof="0" dirty="0"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65" name="Graphic 163" descr="Informatie">
                  <a:extLst>
                    <a:ext uri="{FF2B5EF4-FFF2-40B4-BE49-F238E27FC236}">
                      <a16:creationId xmlns:a16="http://schemas.microsoft.com/office/drawing/2014/main" id="{3A7C436E-AE8B-4E93-A496-CDB7B6BE859B}"/>
                    </a:ext>
                  </a:extLst>
                </p:cNvPr>
                <p:cNvSpPr/>
                <p:nvPr/>
              </p:nvSpPr>
              <p:spPr>
                <a:xfrm>
                  <a:off x="-510741" y="5913713"/>
                  <a:ext cx="267555" cy="267555"/>
                </a:xfrm>
                <a:custGeom>
                  <a:avLst/>
                  <a:gdLst>
                    <a:gd name="connsiteX0" fmla="*/ 145860 w 291719"/>
                    <a:gd name="connsiteY0" fmla="*/ 0 h 291719"/>
                    <a:gd name="connsiteX1" fmla="*/ 0 w 291719"/>
                    <a:gd name="connsiteY1" fmla="*/ 145860 h 291719"/>
                    <a:gd name="connsiteX2" fmla="*/ 145860 w 291719"/>
                    <a:gd name="connsiteY2" fmla="*/ 291720 h 291719"/>
                    <a:gd name="connsiteX3" fmla="*/ 291720 w 291719"/>
                    <a:gd name="connsiteY3" fmla="*/ 145860 h 291719"/>
                    <a:gd name="connsiteX4" fmla="*/ 145860 w 291719"/>
                    <a:gd name="connsiteY4" fmla="*/ 0 h 291719"/>
                    <a:gd name="connsiteX5" fmla="*/ 138183 w 291719"/>
                    <a:gd name="connsiteY5" fmla="*/ 38384 h 291719"/>
                    <a:gd name="connsiteX6" fmla="*/ 157375 w 291719"/>
                    <a:gd name="connsiteY6" fmla="*/ 57576 h 291719"/>
                    <a:gd name="connsiteX7" fmla="*/ 138183 w 291719"/>
                    <a:gd name="connsiteY7" fmla="*/ 76768 h 291719"/>
                    <a:gd name="connsiteX8" fmla="*/ 118991 w 291719"/>
                    <a:gd name="connsiteY8" fmla="*/ 57576 h 291719"/>
                    <a:gd name="connsiteX9" fmla="*/ 138183 w 291719"/>
                    <a:gd name="connsiteY9" fmla="*/ 38384 h 291719"/>
                    <a:gd name="connsiteX10" fmla="*/ 184244 w 291719"/>
                    <a:gd name="connsiteY10" fmla="*/ 253336 h 291719"/>
                    <a:gd name="connsiteX11" fmla="*/ 107476 w 291719"/>
                    <a:gd name="connsiteY11" fmla="*/ 253336 h 291719"/>
                    <a:gd name="connsiteX12" fmla="*/ 107476 w 291719"/>
                    <a:gd name="connsiteY12" fmla="*/ 230305 h 291719"/>
                    <a:gd name="connsiteX13" fmla="*/ 134345 w 291719"/>
                    <a:gd name="connsiteY13" fmla="*/ 230305 h 291719"/>
                    <a:gd name="connsiteX14" fmla="*/ 134345 w 291719"/>
                    <a:gd name="connsiteY14" fmla="*/ 115153 h 291719"/>
                    <a:gd name="connsiteX15" fmla="*/ 111314 w 291719"/>
                    <a:gd name="connsiteY15" fmla="*/ 115153 h 291719"/>
                    <a:gd name="connsiteX16" fmla="*/ 111314 w 291719"/>
                    <a:gd name="connsiteY16" fmla="*/ 92122 h 291719"/>
                    <a:gd name="connsiteX17" fmla="*/ 157375 w 291719"/>
                    <a:gd name="connsiteY17" fmla="*/ 92122 h 291719"/>
                    <a:gd name="connsiteX18" fmla="*/ 157375 w 291719"/>
                    <a:gd name="connsiteY18" fmla="*/ 115153 h 291719"/>
                    <a:gd name="connsiteX19" fmla="*/ 157375 w 291719"/>
                    <a:gd name="connsiteY19" fmla="*/ 230305 h 291719"/>
                    <a:gd name="connsiteX20" fmla="*/ 184244 w 291719"/>
                    <a:gd name="connsiteY20" fmla="*/ 230305 h 291719"/>
                    <a:gd name="connsiteX21" fmla="*/ 184244 w 291719"/>
                    <a:gd name="connsiteY21" fmla="*/ 253336 h 2917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1719" h="291719">
                      <a:moveTo>
                        <a:pt x="145860" y="0"/>
                      </a:moveTo>
                      <a:cubicBezTo>
                        <a:pt x="65253" y="0"/>
                        <a:pt x="0" y="65253"/>
                        <a:pt x="0" y="145860"/>
                      </a:cubicBezTo>
                      <a:cubicBezTo>
                        <a:pt x="0" y="226467"/>
                        <a:pt x="65253" y="291720"/>
                        <a:pt x="145860" y="291720"/>
                      </a:cubicBezTo>
                      <a:cubicBezTo>
                        <a:pt x="226467" y="291720"/>
                        <a:pt x="291720" y="226467"/>
                        <a:pt x="291720" y="145860"/>
                      </a:cubicBezTo>
                      <a:cubicBezTo>
                        <a:pt x="291720" y="65253"/>
                        <a:pt x="226467" y="0"/>
                        <a:pt x="145860" y="0"/>
                      </a:cubicBezTo>
                      <a:close/>
                      <a:moveTo>
                        <a:pt x="138183" y="38384"/>
                      </a:moveTo>
                      <a:cubicBezTo>
                        <a:pt x="148931" y="38384"/>
                        <a:pt x="157375" y="46829"/>
                        <a:pt x="157375" y="57576"/>
                      </a:cubicBezTo>
                      <a:cubicBezTo>
                        <a:pt x="157375" y="68324"/>
                        <a:pt x="148931" y="76768"/>
                        <a:pt x="138183" y="76768"/>
                      </a:cubicBezTo>
                      <a:cubicBezTo>
                        <a:pt x="127435" y="76768"/>
                        <a:pt x="118991" y="68324"/>
                        <a:pt x="118991" y="57576"/>
                      </a:cubicBezTo>
                      <a:cubicBezTo>
                        <a:pt x="118991" y="46829"/>
                        <a:pt x="127435" y="38384"/>
                        <a:pt x="138183" y="38384"/>
                      </a:cubicBezTo>
                      <a:close/>
                      <a:moveTo>
                        <a:pt x="184244" y="253336"/>
                      </a:moveTo>
                      <a:lnTo>
                        <a:pt x="107476" y="253336"/>
                      </a:lnTo>
                      <a:lnTo>
                        <a:pt x="107476" y="230305"/>
                      </a:lnTo>
                      <a:lnTo>
                        <a:pt x="134345" y="230305"/>
                      </a:lnTo>
                      <a:lnTo>
                        <a:pt x="134345" y="115153"/>
                      </a:lnTo>
                      <a:lnTo>
                        <a:pt x="111314" y="115153"/>
                      </a:lnTo>
                      <a:lnTo>
                        <a:pt x="111314" y="92122"/>
                      </a:lnTo>
                      <a:lnTo>
                        <a:pt x="157375" y="92122"/>
                      </a:lnTo>
                      <a:lnTo>
                        <a:pt x="157375" y="115153"/>
                      </a:lnTo>
                      <a:lnTo>
                        <a:pt x="157375" y="230305"/>
                      </a:lnTo>
                      <a:lnTo>
                        <a:pt x="184244" y="230305"/>
                      </a:lnTo>
                      <a:lnTo>
                        <a:pt x="184244" y="253336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 w="3770" cap="flat">
                  <a:noFill/>
                  <a:prstDash val="solid"/>
                  <a:miter/>
                </a:ln>
              </p:spPr>
              <p:txBody>
                <a:bodyPr rtlCol="0" anchor="ctr">
                  <a:noAutofit/>
                </a:bodyPr>
                <a:lstStyle/>
                <a:p>
                  <a:endParaRPr lang="nl-NL" sz="200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58" name="Groep 57">
                <a:extLst>
                  <a:ext uri="{FF2B5EF4-FFF2-40B4-BE49-F238E27FC236}">
                    <a16:creationId xmlns:a16="http://schemas.microsoft.com/office/drawing/2014/main" id="{20B3EE68-286C-48E9-906B-5B33EF65D335}"/>
                  </a:ext>
                </a:extLst>
              </p:cNvPr>
              <p:cNvGrpSpPr/>
              <p:nvPr userDrawn="1"/>
            </p:nvGrpSpPr>
            <p:grpSpPr>
              <a:xfrm>
                <a:off x="-938434" y="6420818"/>
                <a:ext cx="627798" cy="576693"/>
                <a:chOff x="-938434" y="4570310"/>
                <a:chExt cx="627798" cy="576693"/>
              </a:xfrm>
            </p:grpSpPr>
            <p:grpSp>
              <p:nvGrpSpPr>
                <p:cNvPr id="59" name="Inspireren">
                  <a:extLst>
                    <a:ext uri="{FF2B5EF4-FFF2-40B4-BE49-F238E27FC236}">
                      <a16:creationId xmlns:a16="http://schemas.microsoft.com/office/drawing/2014/main" id="{71558E7C-E404-4159-B004-12C9FA15DB44}"/>
                    </a:ext>
                  </a:extLst>
                </p:cNvPr>
                <p:cNvGrpSpPr>
                  <a:grpSpLocks noChangeAspect="1"/>
                </p:cNvGrpSpPr>
                <p:nvPr userDrawn="1"/>
              </p:nvGrpSpPr>
              <p:grpSpPr bwMode="auto">
                <a:xfrm>
                  <a:off x="-716116" y="4570310"/>
                  <a:ext cx="169778" cy="242385"/>
                  <a:chOff x="4768" y="2783"/>
                  <a:chExt cx="788" cy="11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61" name="Freeform 12">
                    <a:extLst>
                      <a:ext uri="{FF2B5EF4-FFF2-40B4-BE49-F238E27FC236}">
                        <a16:creationId xmlns:a16="http://schemas.microsoft.com/office/drawing/2014/main" id="{84777F27-C153-4A30-9A36-61E20F1B2B4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01" y="3186"/>
                    <a:ext cx="319" cy="288"/>
                  </a:xfrm>
                  <a:custGeom>
                    <a:avLst/>
                    <a:gdLst>
                      <a:gd name="T0" fmla="*/ 220 w 319"/>
                      <a:gd name="T1" fmla="*/ 288 h 288"/>
                      <a:gd name="T2" fmla="*/ 107 w 319"/>
                      <a:gd name="T3" fmla="*/ 288 h 288"/>
                      <a:gd name="T4" fmla="*/ 0 w 319"/>
                      <a:gd name="T5" fmla="*/ 0 h 288"/>
                      <a:gd name="T6" fmla="*/ 319 w 319"/>
                      <a:gd name="T7" fmla="*/ 0 h 288"/>
                      <a:gd name="T8" fmla="*/ 220 w 319"/>
                      <a:gd name="T9" fmla="*/ 288 h 28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319" h="288">
                        <a:moveTo>
                          <a:pt x="220" y="288"/>
                        </a:moveTo>
                        <a:lnTo>
                          <a:pt x="107" y="288"/>
                        </a:lnTo>
                        <a:lnTo>
                          <a:pt x="0" y="0"/>
                        </a:lnTo>
                        <a:lnTo>
                          <a:pt x="319" y="0"/>
                        </a:lnTo>
                        <a:lnTo>
                          <a:pt x="220" y="288"/>
                        </a:lnTo>
                        <a:close/>
                      </a:path>
                    </a:pathLst>
                  </a:custGeom>
                  <a:solidFill>
                    <a:srgbClr val="1FF524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2" name="Freeform 13">
                    <a:extLst>
                      <a:ext uri="{FF2B5EF4-FFF2-40B4-BE49-F238E27FC236}">
                        <a16:creationId xmlns:a16="http://schemas.microsoft.com/office/drawing/2014/main" id="{67FB4270-D95C-43AC-83C7-5807E3AE758F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022" y="3796"/>
                    <a:ext cx="282" cy="112"/>
                  </a:xfrm>
                  <a:custGeom>
                    <a:avLst/>
                    <a:gdLst>
                      <a:gd name="T0" fmla="*/ 229 w 251"/>
                      <a:gd name="T1" fmla="*/ 70 h 100"/>
                      <a:gd name="T2" fmla="*/ 229 w 251"/>
                      <a:gd name="T3" fmla="*/ 69 h 100"/>
                      <a:gd name="T4" fmla="*/ 251 w 251"/>
                      <a:gd name="T5" fmla="*/ 0 h 100"/>
                      <a:gd name="T6" fmla="*/ 0 w 251"/>
                      <a:gd name="T7" fmla="*/ 0 h 100"/>
                      <a:gd name="T8" fmla="*/ 22 w 251"/>
                      <a:gd name="T9" fmla="*/ 69 h 100"/>
                      <a:gd name="T10" fmla="*/ 63 w 251"/>
                      <a:gd name="T11" fmla="*/ 100 h 100"/>
                      <a:gd name="T12" fmla="*/ 188 w 251"/>
                      <a:gd name="T13" fmla="*/ 100 h 100"/>
                      <a:gd name="T14" fmla="*/ 229 w 251"/>
                      <a:gd name="T15" fmla="*/ 71 h 100"/>
                      <a:gd name="T16" fmla="*/ 229 w 251"/>
                      <a:gd name="T17" fmla="*/ 71 h 100"/>
                      <a:gd name="T18" fmla="*/ 229 w 251"/>
                      <a:gd name="T19" fmla="*/ 70 h 1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51" h="100">
                        <a:moveTo>
                          <a:pt x="229" y="70"/>
                        </a:moveTo>
                        <a:cubicBezTo>
                          <a:pt x="229" y="70"/>
                          <a:pt x="229" y="69"/>
                          <a:pt x="229" y="69"/>
                        </a:cubicBezTo>
                        <a:cubicBezTo>
                          <a:pt x="251" y="0"/>
                          <a:pt x="251" y="0"/>
                          <a:pt x="251" y="0"/>
                        </a:cubicBezTo>
                        <a:cubicBezTo>
                          <a:pt x="0" y="0"/>
                          <a:pt x="0" y="0"/>
                          <a:pt x="0" y="0"/>
                        </a:cubicBezTo>
                        <a:cubicBezTo>
                          <a:pt x="22" y="69"/>
                          <a:pt x="22" y="69"/>
                          <a:pt x="22" y="69"/>
                        </a:cubicBezTo>
                        <a:cubicBezTo>
                          <a:pt x="27" y="87"/>
                          <a:pt x="44" y="100"/>
                          <a:pt x="63" y="100"/>
                        </a:cubicBezTo>
                        <a:cubicBezTo>
                          <a:pt x="188" y="100"/>
                          <a:pt x="188" y="100"/>
                          <a:pt x="188" y="100"/>
                        </a:cubicBezTo>
                        <a:cubicBezTo>
                          <a:pt x="207" y="100"/>
                          <a:pt x="223" y="88"/>
                          <a:pt x="229" y="71"/>
                        </a:cubicBezTo>
                        <a:cubicBezTo>
                          <a:pt x="229" y="71"/>
                          <a:pt x="229" y="71"/>
                          <a:pt x="229" y="71"/>
                        </a:cubicBezTo>
                        <a:lnTo>
                          <a:pt x="229" y="7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  <p:sp>
                <p:nvSpPr>
                  <p:cNvPr id="63" name="Freeform 14">
                    <a:extLst>
                      <a:ext uri="{FF2B5EF4-FFF2-40B4-BE49-F238E27FC236}">
                        <a16:creationId xmlns:a16="http://schemas.microsoft.com/office/drawing/2014/main" id="{B0271BD6-CDB5-4EE9-99C4-9713AF50C090}"/>
                      </a:ext>
                    </a:extLst>
                  </p:cNvPr>
                  <p:cNvSpPr>
                    <a:spLocks noEditPoints="1"/>
                  </p:cNvSpPr>
                  <p:nvPr/>
                </p:nvSpPr>
                <p:spPr bwMode="auto">
                  <a:xfrm>
                    <a:off x="4768" y="2783"/>
                    <a:ext cx="788" cy="966"/>
                  </a:xfrm>
                  <a:custGeom>
                    <a:avLst/>
                    <a:gdLst>
                      <a:gd name="T0" fmla="*/ 351 w 702"/>
                      <a:gd name="T1" fmla="*/ 0 h 860"/>
                      <a:gd name="T2" fmla="*/ 0 w 702"/>
                      <a:gd name="T3" fmla="*/ 351 h 860"/>
                      <a:gd name="T4" fmla="*/ 134 w 702"/>
                      <a:gd name="T5" fmla="*/ 627 h 860"/>
                      <a:gd name="T6" fmla="*/ 165 w 702"/>
                      <a:gd name="T7" fmla="*/ 718 h 860"/>
                      <a:gd name="T8" fmla="*/ 266 w 702"/>
                      <a:gd name="T9" fmla="*/ 718 h 860"/>
                      <a:gd name="T10" fmla="*/ 266 w 702"/>
                      <a:gd name="T11" fmla="*/ 718 h 860"/>
                      <a:gd name="T12" fmla="*/ 434 w 702"/>
                      <a:gd name="T13" fmla="*/ 718 h 860"/>
                      <a:gd name="T14" fmla="*/ 419 w 702"/>
                      <a:gd name="T15" fmla="*/ 760 h 860"/>
                      <a:gd name="T16" fmla="*/ 284 w 702"/>
                      <a:gd name="T17" fmla="*/ 760 h 860"/>
                      <a:gd name="T18" fmla="*/ 284 w 702"/>
                      <a:gd name="T19" fmla="*/ 760 h 860"/>
                      <a:gd name="T20" fmla="*/ 179 w 702"/>
                      <a:gd name="T21" fmla="*/ 760 h 860"/>
                      <a:gd name="T22" fmla="*/ 212 w 702"/>
                      <a:gd name="T23" fmla="*/ 860 h 860"/>
                      <a:gd name="T24" fmla="*/ 212 w 702"/>
                      <a:gd name="T25" fmla="*/ 860 h 860"/>
                      <a:gd name="T26" fmla="*/ 216 w 702"/>
                      <a:gd name="T27" fmla="*/ 860 h 860"/>
                      <a:gd name="T28" fmla="*/ 488 w 702"/>
                      <a:gd name="T29" fmla="*/ 860 h 860"/>
                      <a:gd name="T30" fmla="*/ 491 w 702"/>
                      <a:gd name="T31" fmla="*/ 860 h 860"/>
                      <a:gd name="T32" fmla="*/ 570 w 702"/>
                      <a:gd name="T33" fmla="*/ 625 h 860"/>
                      <a:gd name="T34" fmla="*/ 702 w 702"/>
                      <a:gd name="T35" fmla="*/ 351 h 860"/>
                      <a:gd name="T36" fmla="*/ 351 w 702"/>
                      <a:gd name="T37" fmla="*/ 0 h 860"/>
                      <a:gd name="T38" fmla="*/ 587 w 702"/>
                      <a:gd name="T39" fmla="*/ 438 h 860"/>
                      <a:gd name="T40" fmla="*/ 485 w 702"/>
                      <a:gd name="T41" fmla="*/ 563 h 860"/>
                      <a:gd name="T42" fmla="*/ 454 w 702"/>
                      <a:gd name="T43" fmla="*/ 658 h 860"/>
                      <a:gd name="T44" fmla="*/ 250 w 702"/>
                      <a:gd name="T45" fmla="*/ 658 h 860"/>
                      <a:gd name="T46" fmla="*/ 219 w 702"/>
                      <a:gd name="T47" fmla="*/ 565 h 860"/>
                      <a:gd name="T48" fmla="*/ 115 w 702"/>
                      <a:gd name="T49" fmla="*/ 439 h 860"/>
                      <a:gd name="T50" fmla="*/ 99 w 702"/>
                      <a:gd name="T51" fmla="*/ 351 h 860"/>
                      <a:gd name="T52" fmla="*/ 351 w 702"/>
                      <a:gd name="T53" fmla="*/ 99 h 860"/>
                      <a:gd name="T54" fmla="*/ 603 w 702"/>
                      <a:gd name="T55" fmla="*/ 351 h 860"/>
                      <a:gd name="T56" fmla="*/ 587 w 702"/>
                      <a:gd name="T57" fmla="*/ 438 h 86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</a:cxnLst>
                    <a:rect l="0" t="0" r="r" b="b"/>
                    <a:pathLst>
                      <a:path w="702" h="860">
                        <a:moveTo>
                          <a:pt x="351" y="0"/>
                        </a:moveTo>
                        <a:cubicBezTo>
                          <a:pt x="157" y="0"/>
                          <a:pt x="0" y="157"/>
                          <a:pt x="0" y="351"/>
                        </a:cubicBezTo>
                        <a:cubicBezTo>
                          <a:pt x="0" y="463"/>
                          <a:pt x="52" y="562"/>
                          <a:pt x="134" y="627"/>
                        </a:cubicBezTo>
                        <a:cubicBezTo>
                          <a:pt x="165" y="718"/>
                          <a:pt x="165" y="718"/>
                          <a:pt x="165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266" y="718"/>
                          <a:pt x="266" y="718"/>
                          <a:pt x="266" y="718"/>
                        </a:cubicBezTo>
                        <a:cubicBezTo>
                          <a:pt x="434" y="718"/>
                          <a:pt x="434" y="718"/>
                          <a:pt x="434" y="718"/>
                        </a:cubicBezTo>
                        <a:cubicBezTo>
                          <a:pt x="419" y="760"/>
                          <a:pt x="419" y="760"/>
                          <a:pt x="419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284" y="760"/>
                          <a:pt x="284" y="760"/>
                          <a:pt x="284" y="760"/>
                        </a:cubicBezTo>
                        <a:cubicBezTo>
                          <a:pt x="179" y="760"/>
                          <a:pt x="179" y="760"/>
                          <a:pt x="179" y="7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2" y="860"/>
                          <a:pt x="212" y="860"/>
                          <a:pt x="212" y="860"/>
                        </a:cubicBezTo>
                        <a:cubicBezTo>
                          <a:pt x="216" y="860"/>
                          <a:pt x="216" y="860"/>
                          <a:pt x="216" y="860"/>
                        </a:cubicBezTo>
                        <a:cubicBezTo>
                          <a:pt x="488" y="860"/>
                          <a:pt x="488" y="860"/>
                          <a:pt x="488" y="860"/>
                        </a:cubicBezTo>
                        <a:cubicBezTo>
                          <a:pt x="491" y="860"/>
                          <a:pt x="491" y="860"/>
                          <a:pt x="491" y="860"/>
                        </a:cubicBezTo>
                        <a:cubicBezTo>
                          <a:pt x="570" y="625"/>
                          <a:pt x="570" y="625"/>
                          <a:pt x="570" y="625"/>
                        </a:cubicBezTo>
                        <a:cubicBezTo>
                          <a:pt x="651" y="560"/>
                          <a:pt x="702" y="461"/>
                          <a:pt x="702" y="351"/>
                        </a:cubicBezTo>
                        <a:cubicBezTo>
                          <a:pt x="702" y="157"/>
                          <a:pt x="545" y="0"/>
                          <a:pt x="351" y="0"/>
                        </a:cubicBezTo>
                        <a:close/>
                        <a:moveTo>
                          <a:pt x="587" y="438"/>
                        </a:moveTo>
                        <a:cubicBezTo>
                          <a:pt x="568" y="490"/>
                          <a:pt x="531" y="534"/>
                          <a:pt x="485" y="563"/>
                        </a:cubicBezTo>
                        <a:cubicBezTo>
                          <a:pt x="454" y="658"/>
                          <a:pt x="454" y="658"/>
                          <a:pt x="454" y="658"/>
                        </a:cubicBezTo>
                        <a:cubicBezTo>
                          <a:pt x="250" y="658"/>
                          <a:pt x="250" y="658"/>
                          <a:pt x="250" y="658"/>
                        </a:cubicBezTo>
                        <a:cubicBezTo>
                          <a:pt x="219" y="565"/>
                          <a:pt x="219" y="565"/>
                          <a:pt x="219" y="565"/>
                        </a:cubicBezTo>
                        <a:cubicBezTo>
                          <a:pt x="172" y="536"/>
                          <a:pt x="135" y="491"/>
                          <a:pt x="115" y="439"/>
                        </a:cubicBezTo>
                        <a:cubicBezTo>
                          <a:pt x="105" y="411"/>
                          <a:pt x="99" y="382"/>
                          <a:pt x="99" y="351"/>
                        </a:cubicBezTo>
                        <a:cubicBezTo>
                          <a:pt x="99" y="212"/>
                          <a:pt x="212" y="99"/>
                          <a:pt x="351" y="99"/>
                        </a:cubicBezTo>
                        <a:cubicBezTo>
                          <a:pt x="490" y="99"/>
                          <a:pt x="603" y="212"/>
                          <a:pt x="603" y="351"/>
                        </a:cubicBezTo>
                        <a:cubicBezTo>
                          <a:pt x="603" y="381"/>
                          <a:pt x="597" y="411"/>
                          <a:pt x="587" y="438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defTabSz="995469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nl-NL" sz="3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Segoe UI Light"/>
                    </a:endParaRPr>
                  </a:p>
                </p:txBody>
              </p:sp>
            </p:grpSp>
            <p:sp>
              <p:nvSpPr>
                <p:cNvPr id="60" name="Tekstvak 59">
                  <a:extLst>
                    <a:ext uri="{FF2B5EF4-FFF2-40B4-BE49-F238E27FC236}">
                      <a16:creationId xmlns:a16="http://schemas.microsoft.com/office/drawing/2014/main" id="{F1A17479-AF08-47C1-9247-EC9BE3DA0F87}"/>
                    </a:ext>
                  </a:extLst>
                </p:cNvPr>
                <p:cNvSpPr txBox="1"/>
                <p:nvPr userDrawn="1"/>
              </p:nvSpPr>
              <p:spPr>
                <a:xfrm>
                  <a:off x="-938434" y="4824764"/>
                  <a:ext cx="627798" cy="32223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no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90000"/>
                    </a:lnSpc>
                    <a:spcBef>
                      <a:spcPts val="600"/>
                    </a:spcBef>
                    <a:spcAft>
                      <a:spcPts val="60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nl-NL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211F26"/>
                      </a:solidFill>
                      <a:effectLst/>
                      <a:uLnTx/>
                      <a:uFillTx/>
                      <a:latin typeface="Calibri" panose="020F0502020204030204" pitchFamily="34" charset="0"/>
                      <a:ea typeface="+mn-ea"/>
                      <a:cs typeface="Calibri" panose="020F0502020204030204" pitchFamily="34" charset="0"/>
                    </a:rPr>
                    <a:t>Inspiration</a:t>
                  </a:r>
                </a:p>
              </p:txBody>
            </p:sp>
          </p:grpSp>
        </p:grpSp>
        <p:grpSp>
          <p:nvGrpSpPr>
            <p:cNvPr id="29" name="Groep 28">
              <a:extLst>
                <a:ext uri="{FF2B5EF4-FFF2-40B4-BE49-F238E27FC236}">
                  <a16:creationId xmlns:a16="http://schemas.microsoft.com/office/drawing/2014/main" id="{ECB2E8A0-ED56-483C-BFA4-A5A18DFFFEAC}"/>
                </a:ext>
              </a:extLst>
            </p:cNvPr>
            <p:cNvGrpSpPr/>
            <p:nvPr userDrawn="1"/>
          </p:nvGrpSpPr>
          <p:grpSpPr>
            <a:xfrm>
              <a:off x="-3426806" y="5129582"/>
              <a:ext cx="514284" cy="506545"/>
              <a:chOff x="12617641" y="3403239"/>
              <a:chExt cx="752963" cy="741634"/>
            </a:xfrm>
          </p:grpSpPr>
          <p:grpSp>
            <p:nvGrpSpPr>
              <p:cNvPr id="40" name="Groep 39">
                <a:extLst>
                  <a:ext uri="{FF2B5EF4-FFF2-40B4-BE49-F238E27FC236}">
                    <a16:creationId xmlns:a16="http://schemas.microsoft.com/office/drawing/2014/main" id="{1C2CA1BE-AA70-469F-B1F6-5B1048E64117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43" name="Groep 42">
                  <a:extLst>
                    <a:ext uri="{FF2B5EF4-FFF2-40B4-BE49-F238E27FC236}">
                      <a16:creationId xmlns:a16="http://schemas.microsoft.com/office/drawing/2014/main" id="{E09ABE0D-D888-4AE8-BF54-C0FCD316A16D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50" name="Groep 49">
                    <a:extLst>
                      <a:ext uri="{FF2B5EF4-FFF2-40B4-BE49-F238E27FC236}">
                        <a16:creationId xmlns:a16="http://schemas.microsoft.com/office/drawing/2014/main" id="{11ACFC8A-1763-482C-A3F0-BEFA0FB1975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53" name="Rechthoek 52">
                      <a:extLst>
                        <a:ext uri="{FF2B5EF4-FFF2-40B4-BE49-F238E27FC236}">
                          <a16:creationId xmlns:a16="http://schemas.microsoft.com/office/drawing/2014/main" id="{CA85F3B6-4869-4B32-8EDA-CE703E998ED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4" name="Rechthoek 53">
                      <a:extLst>
                        <a:ext uri="{FF2B5EF4-FFF2-40B4-BE49-F238E27FC236}">
                          <a16:creationId xmlns:a16="http://schemas.microsoft.com/office/drawing/2014/main" id="{A6B4178F-EAE0-43AB-BA69-52A4F1E2B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55" name="Ovaal 54">
                      <a:extLst>
                        <a:ext uri="{FF2B5EF4-FFF2-40B4-BE49-F238E27FC236}">
                          <a16:creationId xmlns:a16="http://schemas.microsoft.com/office/drawing/2014/main" id="{7C6FDFFC-EA2D-4D18-8432-BA25227949C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51" name="Afbeelding 50">
                    <a:extLst>
                      <a:ext uri="{FF2B5EF4-FFF2-40B4-BE49-F238E27FC236}">
                        <a16:creationId xmlns:a16="http://schemas.microsoft.com/office/drawing/2014/main" id="{F9E14390-1B8D-41B2-AB57-61498A21594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52" name="Afbeelding 51">
                    <a:extLst>
                      <a:ext uri="{FF2B5EF4-FFF2-40B4-BE49-F238E27FC236}">
                        <a16:creationId xmlns:a16="http://schemas.microsoft.com/office/drawing/2014/main" id="{6E93B28B-B246-4C75-BAEF-5672B1D733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4" name="Groep 43">
                  <a:extLst>
                    <a:ext uri="{FF2B5EF4-FFF2-40B4-BE49-F238E27FC236}">
                      <a16:creationId xmlns:a16="http://schemas.microsoft.com/office/drawing/2014/main" id="{92826ED5-88B7-4AEE-886E-BD0704F8E8F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8" name="Rechthoek 47">
                    <a:extLst>
                      <a:ext uri="{FF2B5EF4-FFF2-40B4-BE49-F238E27FC236}">
                        <a16:creationId xmlns:a16="http://schemas.microsoft.com/office/drawing/2014/main" id="{08F41045-DA7E-4423-92A0-74BB7B25E2D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9" name="Rechthoek 48">
                    <a:extLst>
                      <a:ext uri="{FF2B5EF4-FFF2-40B4-BE49-F238E27FC236}">
                        <a16:creationId xmlns:a16="http://schemas.microsoft.com/office/drawing/2014/main" id="{42E9CB17-961C-4E2B-A68A-FC5535568F7B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45" name="Groep 44">
                  <a:extLst>
                    <a:ext uri="{FF2B5EF4-FFF2-40B4-BE49-F238E27FC236}">
                      <a16:creationId xmlns:a16="http://schemas.microsoft.com/office/drawing/2014/main" id="{3326D9DC-44AE-4EC3-9B77-B915245E65E7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46" name="Rechthoek 45">
                    <a:extLst>
                      <a:ext uri="{FF2B5EF4-FFF2-40B4-BE49-F238E27FC236}">
                        <a16:creationId xmlns:a16="http://schemas.microsoft.com/office/drawing/2014/main" id="{93DCA61D-EA45-4C7A-9519-BBA17BA3857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47" name="Rechthoek 46">
                    <a:extLst>
                      <a:ext uri="{FF2B5EF4-FFF2-40B4-BE49-F238E27FC236}">
                        <a16:creationId xmlns:a16="http://schemas.microsoft.com/office/drawing/2014/main" id="{08836740-8C4C-4969-AE5F-7163E3FDF2E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84475D13-B207-4831-A95B-EA1B43E4A049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42" name="Gelijkbenige driehoek 41">
                <a:extLst>
                  <a:ext uri="{FF2B5EF4-FFF2-40B4-BE49-F238E27FC236}">
                    <a16:creationId xmlns:a16="http://schemas.microsoft.com/office/drawing/2014/main" id="{16792940-6D71-4387-A214-821B4D4BD1B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D5D199D4-C096-4EB2-A9C8-D24C53BD4513}"/>
                </a:ext>
              </a:extLst>
            </p:cNvPr>
            <p:cNvSpPr/>
            <p:nvPr userDrawn="1"/>
          </p:nvSpPr>
          <p:spPr>
            <a:xfrm>
              <a:off x="-3603587" y="18111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261299C5-4296-4AE9-A794-7874445FFBC7}"/>
                </a:ext>
              </a:extLst>
            </p:cNvPr>
            <p:cNvSpPr/>
            <p:nvPr userDrawn="1"/>
          </p:nvSpPr>
          <p:spPr>
            <a:xfrm>
              <a:off x="-3319415" y="1811185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category and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7B3A3BE0-039B-4364-8B0D-96FEAE564DC1}"/>
                </a:ext>
              </a:extLst>
            </p:cNvPr>
            <p:cNvSpPr/>
            <p:nvPr userDrawn="1"/>
          </p:nvSpPr>
          <p:spPr>
            <a:xfrm>
              <a:off x="-3319415" y="2245760"/>
              <a:ext cx="825500" cy="209550"/>
            </a:xfrm>
            <a:prstGeom prst="rect">
              <a:avLst/>
            </a:prstGeom>
            <a:solidFill>
              <a:srgbClr val="1FF524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</a:t>
              </a:r>
            </a:p>
          </p:txBody>
        </p: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39B54E86-E357-4BCD-A137-70C1F6DB65D3}"/>
                </a:ext>
              </a:extLst>
            </p:cNvPr>
            <p:cNvGrpSpPr/>
            <p:nvPr userDrawn="1"/>
          </p:nvGrpSpPr>
          <p:grpSpPr>
            <a:xfrm>
              <a:off x="-3365484" y="1226982"/>
              <a:ext cx="446937" cy="406485"/>
              <a:chOff x="-3563526" y="1409294"/>
              <a:chExt cx="354190" cy="322133"/>
            </a:xfrm>
          </p:grpSpPr>
          <p:grpSp>
            <p:nvGrpSpPr>
              <p:cNvPr id="34" name="Groep 33">
                <a:extLst>
                  <a:ext uri="{FF2B5EF4-FFF2-40B4-BE49-F238E27FC236}">
                    <a16:creationId xmlns:a16="http://schemas.microsoft.com/office/drawing/2014/main" id="{5EAA30DC-E4D9-4BD8-B000-8EE6F9AE3E33}"/>
                  </a:ext>
                </a:extLst>
              </p:cNvPr>
              <p:cNvGrpSpPr/>
              <p:nvPr userDrawn="1"/>
            </p:nvGrpSpPr>
            <p:grpSpPr>
              <a:xfrm>
                <a:off x="-3499992" y="1409294"/>
                <a:ext cx="225195" cy="195499"/>
                <a:chOff x="8987389" y="1361199"/>
                <a:chExt cx="2200275" cy="1914525"/>
              </a:xfrm>
            </p:grpSpPr>
            <p:sp>
              <p:nvSpPr>
                <p:cNvPr id="36" name="Vrije vorm: vorm 35">
                  <a:extLst>
                    <a:ext uri="{FF2B5EF4-FFF2-40B4-BE49-F238E27FC236}">
                      <a16:creationId xmlns:a16="http://schemas.microsoft.com/office/drawing/2014/main" id="{D7386DAA-6392-4965-B29F-35B5F1E03E3B}"/>
                    </a:ext>
                  </a:extLst>
                </p:cNvPr>
                <p:cNvSpPr/>
                <p:nvPr/>
              </p:nvSpPr>
              <p:spPr>
                <a:xfrm>
                  <a:off x="9363620" y="1831738"/>
                  <a:ext cx="371477" cy="371472"/>
                </a:xfrm>
                <a:custGeom>
                  <a:avLst/>
                  <a:gdLst>
                    <a:gd name="connsiteX0" fmla="*/ 369094 w 371475"/>
                    <a:gd name="connsiteY0" fmla="*/ 188119 h 371475"/>
                    <a:gd name="connsiteX1" fmla="*/ 188119 w 371475"/>
                    <a:gd name="connsiteY1" fmla="*/ 369094 h 371475"/>
                    <a:gd name="connsiteX2" fmla="*/ 7144 w 371475"/>
                    <a:gd name="connsiteY2" fmla="*/ 188119 h 371475"/>
                    <a:gd name="connsiteX3" fmla="*/ 188119 w 371475"/>
                    <a:gd name="connsiteY3" fmla="*/ 7144 h 371475"/>
                    <a:gd name="connsiteX4" fmla="*/ 369094 w 371475"/>
                    <a:gd name="connsiteY4" fmla="*/ 188119 h 3714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71475" h="371475">
                      <a:moveTo>
                        <a:pt x="369094" y="188119"/>
                      </a:moveTo>
                      <a:cubicBezTo>
                        <a:pt x="369094" y="288068"/>
                        <a:pt x="288068" y="369094"/>
                        <a:pt x="188119" y="369094"/>
                      </a:cubicBezTo>
                      <a:cubicBezTo>
                        <a:pt x="88169" y="369094"/>
                        <a:pt x="7144" y="288068"/>
                        <a:pt x="7144" y="188119"/>
                      </a:cubicBezTo>
                      <a:cubicBezTo>
                        <a:pt x="7144" y="88169"/>
                        <a:pt x="88169" y="7144"/>
                        <a:pt x="188119" y="7144"/>
                      </a:cubicBezTo>
                      <a:cubicBezTo>
                        <a:pt x="288068" y="7144"/>
                        <a:pt x="369094" y="88169"/>
                        <a:pt x="369094" y="188119"/>
                      </a:cubicBezTo>
                      <a:close/>
                    </a:path>
                  </a:pathLst>
                </a:custGeom>
                <a:solidFill>
                  <a:srgbClr val="1FF52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995469"/>
                  <a:endParaRPr lang="nl-NL" sz="7200" noProof="0" dirty="0">
                    <a:solidFill>
                      <a:srgbClr val="211F26"/>
                    </a:solidFill>
                    <a:latin typeface="Segoe UI Light"/>
                  </a:endParaRPr>
                </a:p>
              </p:txBody>
            </p:sp>
            <p:grpSp>
              <p:nvGrpSpPr>
                <p:cNvPr id="37" name="Groep 36">
                  <a:extLst>
                    <a:ext uri="{FF2B5EF4-FFF2-40B4-BE49-F238E27FC236}">
                      <a16:creationId xmlns:a16="http://schemas.microsoft.com/office/drawing/2014/main" id="{D6003DBC-2145-4A74-BE21-C88F7A80BD33}"/>
                    </a:ext>
                  </a:extLst>
                </p:cNvPr>
                <p:cNvGrpSpPr/>
                <p:nvPr/>
              </p:nvGrpSpPr>
              <p:grpSpPr>
                <a:xfrm>
                  <a:off x="8987389" y="1361199"/>
                  <a:ext cx="2200275" cy="1914525"/>
                  <a:chOff x="8987389" y="1361199"/>
                  <a:chExt cx="2200275" cy="1914525"/>
                </a:xfrm>
                <a:gradFill>
                  <a:gsLst>
                    <a:gs pos="0">
                      <a:srgbClr val="9D9FA1"/>
                    </a:gs>
                    <a:gs pos="70000">
                      <a:srgbClr val="211F26"/>
                    </a:gs>
                  </a:gsLst>
                  <a:lin ang="2700000" scaled="0"/>
                </a:gradFill>
              </p:grpSpPr>
              <p:sp>
                <p:nvSpPr>
                  <p:cNvPr id="38" name="Vrije vorm: vorm 37">
                    <a:extLst>
                      <a:ext uri="{FF2B5EF4-FFF2-40B4-BE49-F238E27FC236}">
                        <a16:creationId xmlns:a16="http://schemas.microsoft.com/office/drawing/2014/main" id="{220D08C1-660C-4C84-9EAF-9F5DCE12D24C}"/>
                      </a:ext>
                    </a:extLst>
                  </p:cNvPr>
                  <p:cNvSpPr/>
                  <p:nvPr/>
                </p:nvSpPr>
                <p:spPr>
                  <a:xfrm>
                    <a:off x="8987389" y="1361199"/>
                    <a:ext cx="2200275" cy="1914525"/>
                  </a:xfrm>
                  <a:custGeom>
                    <a:avLst/>
                    <a:gdLst>
                      <a:gd name="connsiteX0" fmla="*/ 7144 w 2200275"/>
                      <a:gd name="connsiteY0" fmla="*/ 7144 h 1914525"/>
                      <a:gd name="connsiteX1" fmla="*/ 7144 w 2200275"/>
                      <a:gd name="connsiteY1" fmla="*/ 245269 h 1914525"/>
                      <a:gd name="connsiteX2" fmla="*/ 432911 w 2200275"/>
                      <a:gd name="connsiteY2" fmla="*/ 245269 h 1914525"/>
                      <a:gd name="connsiteX3" fmla="*/ 432911 w 2200275"/>
                      <a:gd name="connsiteY3" fmla="*/ 245269 h 1914525"/>
                      <a:gd name="connsiteX4" fmla="*/ 1959769 w 2200275"/>
                      <a:gd name="connsiteY4" fmla="*/ 245269 h 1914525"/>
                      <a:gd name="connsiteX5" fmla="*/ 1959769 w 2200275"/>
                      <a:gd name="connsiteY5" fmla="*/ 1674019 h 1914525"/>
                      <a:gd name="connsiteX6" fmla="*/ 245269 w 2200275"/>
                      <a:gd name="connsiteY6" fmla="*/ 1674019 h 1914525"/>
                      <a:gd name="connsiteX7" fmla="*/ 245269 w 2200275"/>
                      <a:gd name="connsiteY7" fmla="*/ 350044 h 1914525"/>
                      <a:gd name="connsiteX8" fmla="*/ 7144 w 2200275"/>
                      <a:gd name="connsiteY8" fmla="*/ 350044 h 1914525"/>
                      <a:gd name="connsiteX9" fmla="*/ 7144 w 2200275"/>
                      <a:gd name="connsiteY9" fmla="*/ 1912144 h 1914525"/>
                      <a:gd name="connsiteX10" fmla="*/ 2197894 w 2200275"/>
                      <a:gd name="connsiteY10" fmla="*/ 1912144 h 1914525"/>
                      <a:gd name="connsiteX11" fmla="*/ 2197894 w 2200275"/>
                      <a:gd name="connsiteY11" fmla="*/ 7144 h 19145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2200275" h="1914525">
                        <a:moveTo>
                          <a:pt x="7144" y="7144"/>
                        </a:moveTo>
                        <a:lnTo>
                          <a:pt x="7144" y="245269"/>
                        </a:lnTo>
                        <a:lnTo>
                          <a:pt x="432911" y="245269"/>
                        </a:lnTo>
                        <a:lnTo>
                          <a:pt x="432911" y="245269"/>
                        </a:lnTo>
                        <a:lnTo>
                          <a:pt x="1959769" y="245269"/>
                        </a:lnTo>
                        <a:lnTo>
                          <a:pt x="1959769" y="1674019"/>
                        </a:lnTo>
                        <a:lnTo>
                          <a:pt x="245269" y="1674019"/>
                        </a:lnTo>
                        <a:lnTo>
                          <a:pt x="245269" y="350044"/>
                        </a:lnTo>
                        <a:lnTo>
                          <a:pt x="7144" y="350044"/>
                        </a:lnTo>
                        <a:lnTo>
                          <a:pt x="7144" y="1912144"/>
                        </a:lnTo>
                        <a:lnTo>
                          <a:pt x="2197894" y="1912144"/>
                        </a:lnTo>
                        <a:lnTo>
                          <a:pt x="2197894" y="7144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  <p:sp>
                <p:nvSpPr>
                  <p:cNvPr id="39" name="Vrije vorm: vorm 38">
                    <a:extLst>
                      <a:ext uri="{FF2B5EF4-FFF2-40B4-BE49-F238E27FC236}">
                        <a16:creationId xmlns:a16="http://schemas.microsoft.com/office/drawing/2014/main" id="{934E92B6-0CCA-4E2A-BDA0-FB0CB2039F6F}"/>
                      </a:ext>
                    </a:extLst>
                  </p:cNvPr>
                  <p:cNvSpPr/>
                  <p:nvPr/>
                </p:nvSpPr>
                <p:spPr>
                  <a:xfrm>
                    <a:off x="9362668" y="1953652"/>
                    <a:ext cx="1438273" cy="885828"/>
                  </a:xfrm>
                  <a:custGeom>
                    <a:avLst/>
                    <a:gdLst>
                      <a:gd name="connsiteX0" fmla="*/ 1070134 w 1438275"/>
                      <a:gd name="connsiteY0" fmla="*/ 7144 h 885825"/>
                      <a:gd name="connsiteX1" fmla="*/ 801529 w 1438275"/>
                      <a:gd name="connsiteY1" fmla="*/ 275749 h 885825"/>
                      <a:gd name="connsiteX2" fmla="*/ 662464 w 1438275"/>
                      <a:gd name="connsiteY2" fmla="*/ 137636 h 885825"/>
                      <a:gd name="connsiteX3" fmla="*/ 7144 w 1438275"/>
                      <a:gd name="connsiteY3" fmla="*/ 784384 h 885825"/>
                      <a:gd name="connsiteX4" fmla="*/ 108109 w 1438275"/>
                      <a:gd name="connsiteY4" fmla="*/ 885349 h 885825"/>
                      <a:gd name="connsiteX5" fmla="*/ 662464 w 1438275"/>
                      <a:gd name="connsiteY5" fmla="*/ 338614 h 885825"/>
                      <a:gd name="connsiteX6" fmla="*/ 928211 w 1438275"/>
                      <a:gd name="connsiteY6" fmla="*/ 605314 h 885825"/>
                      <a:gd name="connsiteX7" fmla="*/ 1029176 w 1438275"/>
                      <a:gd name="connsiteY7" fmla="*/ 503396 h 885825"/>
                      <a:gd name="connsiteX8" fmla="*/ 902494 w 1438275"/>
                      <a:gd name="connsiteY8" fmla="*/ 376714 h 885825"/>
                      <a:gd name="connsiteX9" fmla="*/ 1070134 w 1438275"/>
                      <a:gd name="connsiteY9" fmla="*/ 209074 h 885825"/>
                      <a:gd name="connsiteX10" fmla="*/ 1337786 w 1438275"/>
                      <a:gd name="connsiteY10" fmla="*/ 480536 h 885825"/>
                      <a:gd name="connsiteX11" fmla="*/ 1438751 w 1438275"/>
                      <a:gd name="connsiteY11" fmla="*/ 378619 h 88582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1438275" h="885825">
                        <a:moveTo>
                          <a:pt x="1070134" y="7144"/>
                        </a:moveTo>
                        <a:lnTo>
                          <a:pt x="801529" y="275749"/>
                        </a:lnTo>
                        <a:lnTo>
                          <a:pt x="662464" y="137636"/>
                        </a:lnTo>
                        <a:lnTo>
                          <a:pt x="7144" y="784384"/>
                        </a:lnTo>
                        <a:lnTo>
                          <a:pt x="108109" y="885349"/>
                        </a:lnTo>
                        <a:lnTo>
                          <a:pt x="662464" y="338614"/>
                        </a:lnTo>
                        <a:lnTo>
                          <a:pt x="928211" y="605314"/>
                        </a:lnTo>
                        <a:lnTo>
                          <a:pt x="1029176" y="503396"/>
                        </a:lnTo>
                        <a:lnTo>
                          <a:pt x="902494" y="376714"/>
                        </a:lnTo>
                        <a:lnTo>
                          <a:pt x="1070134" y="209074"/>
                        </a:lnTo>
                        <a:lnTo>
                          <a:pt x="1337786" y="480536"/>
                        </a:lnTo>
                        <a:lnTo>
                          <a:pt x="1438751" y="378619"/>
                        </a:lnTo>
                        <a:close/>
                      </a:path>
                    </a:pathLst>
                  </a:custGeom>
                  <a:grpFill/>
                  <a:ln w="9525" cap="flat">
                    <a:noFill/>
                    <a:prstDash val="solid"/>
                    <a:miter/>
                  </a:ln>
                </p:spPr>
                <p:txBody>
                  <a:bodyPr rtlCol="0" anchor="ctr"/>
                  <a:lstStyle/>
                  <a:p>
                    <a:pPr defTabSz="995469"/>
                    <a:endParaRPr lang="nl-NL" sz="7200" noProof="0" dirty="0">
                      <a:solidFill>
                        <a:srgbClr val="211F26"/>
                      </a:solidFill>
                      <a:latin typeface="Segoe UI Light"/>
                    </a:endParaRPr>
                  </a:p>
                </p:txBody>
              </p:sp>
            </p:grp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1B80938B-ECE4-4893-9AAA-DC85171BC97F}"/>
                  </a:ext>
                </a:extLst>
              </p:cNvPr>
              <p:cNvSpPr txBox="1"/>
              <p:nvPr userDrawn="1"/>
            </p:nvSpPr>
            <p:spPr>
              <a:xfrm>
                <a:off x="-3563526" y="1617700"/>
                <a:ext cx="354190" cy="113727"/>
              </a:xfrm>
              <a:prstGeom prst="rect">
                <a:avLst/>
              </a:prstGeom>
              <a:noFill/>
            </p:spPr>
            <p:txBody>
              <a:bodyPr wrap="square" lIns="0" tIns="18000" rIns="0" bIns="0" rtlCol="0" anchor="t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Images</a:t>
                </a:r>
              </a:p>
            </p:txBody>
          </p:sp>
        </p:grpSp>
      </p:grpSp>
      <p:sp>
        <p:nvSpPr>
          <p:cNvPr id="3" name="Rechthoek 2">
            <a:extLst>
              <a:ext uri="{FF2B5EF4-FFF2-40B4-BE49-F238E27FC236}">
                <a16:creationId xmlns:a16="http://schemas.microsoft.com/office/drawing/2014/main" id="{577CA643-3156-40D1-A117-8F2AB4CFD36A}"/>
              </a:ext>
            </a:extLst>
          </p:cNvPr>
          <p:cNvSpPr/>
          <p:nvPr userDrawn="1"/>
        </p:nvSpPr>
        <p:spPr>
          <a:xfrm>
            <a:off x="0" y="1"/>
            <a:ext cx="12192000" cy="686384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BDD4EC9B-3F67-4B5E-92F0-CDC008D04810}"/>
              </a:ext>
            </a:extLst>
          </p:cNvPr>
          <p:cNvSpPr/>
          <p:nvPr userDrawn="1"/>
        </p:nvSpPr>
        <p:spPr>
          <a:xfrm>
            <a:off x="0" y="1"/>
            <a:ext cx="12192000" cy="6863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0" y="1"/>
            <a:ext cx="12192000" cy="6863849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</p:spPr>
        <p:txBody>
          <a:bodyPr lIns="0" tIns="0" rIns="6552000" bIns="0" anchor="ctr" anchorCtr="0"/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sz="1400" i="1" baseline="0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</a:t>
            </a:r>
            <a:br>
              <a:rPr lang="nl-NL" noProof="0" dirty="0"/>
            </a:br>
            <a:r>
              <a:rPr lang="nl-NL" noProof="0" dirty="0"/>
              <a:t>and click on ‘Insert’.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8E99F936-20C2-454E-8884-2343C9A2BF3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5759451"/>
            <a:ext cx="12192000" cy="1098549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84CEC5F-B3E1-4D01-8F7F-A024F0BADD99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873784" y="1854201"/>
            <a:ext cx="4358216" cy="4358217"/>
          </a:xfrm>
          <a:solidFill>
            <a:schemeClr val="tx1"/>
          </a:solidFill>
        </p:spPr>
        <p:txBody>
          <a:bodyPr lIns="360000" tIns="360000" rIns="360000" bIns="360000" anchor="t" anchorCtr="0"/>
          <a:lstStyle>
            <a:lvl1pPr marL="0" indent="0">
              <a:lnSpc>
                <a:spcPts val="3467"/>
              </a:lnSpc>
              <a:buNone/>
              <a:defRPr sz="3600" b="1" cap="all" baseline="0">
                <a:solidFill>
                  <a:schemeClr val="bg1"/>
                </a:solidFill>
                <a:latin typeface="+mj-lt"/>
              </a:defRPr>
            </a:lvl1pPr>
            <a:lvl2pPr marL="0" indent="0">
              <a:buNone/>
              <a:defRPr sz="1867" cap="all" baseline="0">
                <a:solidFill>
                  <a:schemeClr val="bg1"/>
                </a:solidFill>
              </a:defRPr>
            </a:lvl2pPr>
            <a:lvl3pPr marL="0" indent="0">
              <a:buNone/>
              <a:defRPr sz="1867" cap="all" baseline="0"/>
            </a:lvl3pPr>
            <a:lvl4pPr marL="0" indent="0">
              <a:buNone/>
              <a:defRPr sz="1867" cap="all" baseline="0"/>
            </a:lvl4pPr>
            <a:lvl5pPr marL="0" indent="0">
              <a:buNone/>
              <a:defRPr sz="1867" cap="all" baseline="0"/>
            </a:lvl5pPr>
            <a:lvl6pPr marL="0" indent="0">
              <a:buNone/>
              <a:defRPr sz="1867" cap="all" baseline="0"/>
            </a:lvl6pPr>
            <a:lvl7pPr marL="0" indent="0">
              <a:buNone/>
              <a:defRPr sz="1867" cap="all" baseline="0"/>
            </a:lvl7pPr>
            <a:lvl8pPr marL="0" indent="0">
              <a:buNone/>
              <a:defRPr sz="1867" cap="all" baseline="0"/>
            </a:lvl8pPr>
            <a:lvl9pPr marL="0" indent="0">
              <a:buFont typeface="Arial" panose="020B0604020202020204" pitchFamily="34" charset="0"/>
              <a:buNone/>
              <a:defRPr sz="1867" cap="all" baseline="0"/>
            </a:lvl9pPr>
          </a:lstStyle>
          <a:p>
            <a:r>
              <a:rPr lang="nl-NL" dirty="0"/>
              <a:t>Click </a:t>
            </a:r>
            <a:br>
              <a:rPr lang="nl-NL" dirty="0"/>
            </a:b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edit</a:t>
            </a:r>
            <a:endParaRPr lang="nl-NL" dirty="0"/>
          </a:p>
          <a:p>
            <a:pPr lvl="1"/>
            <a:r>
              <a:rPr lang="nl-NL" dirty="0" err="1"/>
              <a:t>Subtitle</a:t>
            </a:r>
            <a:endParaRPr lang="nl-NL" dirty="0"/>
          </a:p>
        </p:txBody>
      </p:sp>
      <p:sp>
        <p:nvSpPr>
          <p:cNvPr id="12" name="Tijdelijke aanduiding voor tekst 4">
            <a:extLst>
              <a:ext uri="{FF2B5EF4-FFF2-40B4-BE49-F238E27FC236}">
                <a16:creationId xmlns:a16="http://schemas.microsoft.com/office/drawing/2014/main" id="{8B5BDD7F-3F98-437B-AEB1-AD348DC8C0F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0" y="1"/>
            <a:ext cx="12192000" cy="1085851"/>
          </a:xfrm>
          <a:solidFill>
            <a:schemeClr val="bg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82EDA1D1-D7CA-40BE-A06D-3A8D9181D4E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873783" y="5211190"/>
            <a:ext cx="4359367" cy="976843"/>
          </a:xfrm>
        </p:spPr>
        <p:txBody>
          <a:bodyPr wrap="square" lIns="360000" tIns="360000" rIns="360000" bIns="360000" anchor="b" anchorCtr="0">
            <a:spAutoFit/>
          </a:bodyPr>
          <a:lstStyle>
            <a:lvl1pPr marL="0" indent="0" algn="l">
              <a:lnSpc>
                <a:spcPct val="110000"/>
              </a:lnSpc>
              <a:buNone/>
              <a:defRPr sz="1600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nl-NL" dirty="0"/>
              <a:t>Name speaker</a:t>
            </a:r>
          </a:p>
        </p:txBody>
      </p:sp>
      <p:sp>
        <p:nvSpPr>
          <p:cNvPr id="11" name="Tijdelijke aanduiding voor tekst 4">
            <a:extLst>
              <a:ext uri="{FF2B5EF4-FFF2-40B4-BE49-F238E27FC236}">
                <a16:creationId xmlns:a16="http://schemas.microsoft.com/office/drawing/2014/main" id="{3D4905F4-7BF6-4193-B539-90A30E2F5BC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0" y="6622288"/>
            <a:ext cx="12192000" cy="235712"/>
          </a:xfrm>
          <a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 dirty="0"/>
              <a:t> </a:t>
            </a:r>
          </a:p>
        </p:txBody>
      </p:sp>
      <p:sp>
        <p:nvSpPr>
          <p:cNvPr id="14" name="- INDELING">
            <a:extLst>
              <a:ext uri="{FF2B5EF4-FFF2-40B4-BE49-F238E27FC236}">
                <a16:creationId xmlns:a16="http://schemas.microsoft.com/office/drawing/2014/main" id="{ADF3374A-75EA-45ED-A7A0-8F9C84B3E030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8644548-47F5-45D9-9C19-B260A469CC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-482656"/>
            <a:ext cx="12193200" cy="266400"/>
          </a:xfrm>
        </p:spPr>
        <p:txBody>
          <a:bodyPr/>
          <a:lstStyle>
            <a:lvl1pPr>
              <a:defRPr sz="1600" cap="none" baseline="0">
                <a:latin typeface="+mj-lt"/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D633B5A7-FB2F-4754-8843-505D8B26453F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58851" y="193614"/>
            <a:ext cx="2176049" cy="709200"/>
          </a:xfrm>
          <a:noFill/>
          <a:ln>
            <a:noFill/>
          </a:ln>
        </p:spPr>
        <p:txBody>
          <a:bodyPr lIns="1296000" tIns="0" rIns="0" bIns="0" anchor="ctr" anchorCtr="0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Insert logo here</a:t>
            </a:r>
          </a:p>
        </p:txBody>
      </p:sp>
      <p:grpSp>
        <p:nvGrpSpPr>
          <p:cNvPr id="6" name="Groep 5">
            <a:extLst>
              <a:ext uri="{FF2B5EF4-FFF2-40B4-BE49-F238E27FC236}">
                <a16:creationId xmlns:a16="http://schemas.microsoft.com/office/drawing/2014/main" id="{421492DF-9875-4B4A-ACC7-A83A9FDB864A}"/>
              </a:ext>
            </a:extLst>
          </p:cNvPr>
          <p:cNvGrpSpPr/>
          <p:nvPr userDrawn="1"/>
        </p:nvGrpSpPr>
        <p:grpSpPr>
          <a:xfrm>
            <a:off x="12377595" y="0"/>
            <a:ext cx="3693386" cy="3307204"/>
            <a:chOff x="12377595" y="0"/>
            <a:chExt cx="3693386" cy="3307204"/>
          </a:xfrm>
        </p:grpSpPr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2AA7D80A-4368-4E84-913E-0249843533DA}"/>
                </a:ext>
              </a:extLst>
            </p:cNvPr>
            <p:cNvSpPr/>
            <p:nvPr userDrawn="1"/>
          </p:nvSpPr>
          <p:spPr>
            <a:xfrm>
              <a:off x="12377867" y="0"/>
              <a:ext cx="3593091" cy="3307204"/>
            </a:xfrm>
            <a:prstGeom prst="rect">
              <a:avLst/>
            </a:prstGeom>
            <a:solidFill>
              <a:schemeClr val="tx1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761503B9-C302-4370-B7BB-FF8366EF9AEE}"/>
                </a:ext>
              </a:extLst>
            </p:cNvPr>
            <p:cNvSpPr/>
            <p:nvPr userDrawn="1"/>
          </p:nvSpPr>
          <p:spPr>
            <a:xfrm>
              <a:off x="12559849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4BF40341-3B23-461D-863A-398479EE173C}"/>
                </a:ext>
              </a:extLst>
            </p:cNvPr>
            <p:cNvSpPr/>
            <p:nvPr userDrawn="1"/>
          </p:nvSpPr>
          <p:spPr>
            <a:xfrm>
              <a:off x="12844617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C4FD9E1F-EB94-40BF-9AE2-5B5D379E2C20}"/>
                </a:ext>
              </a:extLst>
            </p:cNvPr>
            <p:cNvSpPr/>
            <p:nvPr userDrawn="1"/>
          </p:nvSpPr>
          <p:spPr>
            <a:xfrm>
              <a:off x="12559849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034ED1F6-077F-4C6C-B87D-F618A58DD029}"/>
                </a:ext>
              </a:extLst>
            </p:cNvPr>
            <p:cNvSpPr/>
            <p:nvPr userDrawn="1"/>
          </p:nvSpPr>
          <p:spPr>
            <a:xfrm>
              <a:off x="12559849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93" name="Rechthoek 92">
              <a:extLst>
                <a:ext uri="{FF2B5EF4-FFF2-40B4-BE49-F238E27FC236}">
                  <a16:creationId xmlns:a16="http://schemas.microsoft.com/office/drawing/2014/main" id="{6E5F652D-77DA-4CEB-AC64-C2E0FBED2977}"/>
                </a:ext>
              </a:extLst>
            </p:cNvPr>
            <p:cNvSpPr/>
            <p:nvPr userDrawn="1"/>
          </p:nvSpPr>
          <p:spPr>
            <a:xfrm>
              <a:off x="12844617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2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Subtitle</a:t>
              </a:r>
            </a:p>
          </p:txBody>
        </p:sp>
        <p:sp>
          <p:nvSpPr>
            <p:cNvPr id="108" name="Rechthoek 107">
              <a:extLst>
                <a:ext uri="{FF2B5EF4-FFF2-40B4-BE49-F238E27FC236}">
                  <a16:creationId xmlns:a16="http://schemas.microsoft.com/office/drawing/2014/main" id="{DB85688E-98EA-4F68-A0F3-1A443FE134D7}"/>
                </a:ext>
              </a:extLst>
            </p:cNvPr>
            <p:cNvSpPr/>
            <p:nvPr userDrawn="1"/>
          </p:nvSpPr>
          <p:spPr>
            <a:xfrm>
              <a:off x="12377595" y="2479204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09" name="ICOON_info">
              <a:extLst>
                <a:ext uri="{FF2B5EF4-FFF2-40B4-BE49-F238E27FC236}">
                  <a16:creationId xmlns:a16="http://schemas.microsoft.com/office/drawing/2014/main" id="{510D195F-A3A8-4F51-AD95-26EB79547F16}"/>
                </a:ext>
              </a:extLst>
            </p:cNvPr>
            <p:cNvGrpSpPr/>
            <p:nvPr userDrawn="1"/>
          </p:nvGrpSpPr>
          <p:grpSpPr>
            <a:xfrm>
              <a:off x="15787296" y="2348041"/>
              <a:ext cx="283685" cy="283685"/>
              <a:chOff x="-510741" y="5913713"/>
              <a:chExt cx="267555" cy="267555"/>
            </a:xfrm>
          </p:grpSpPr>
          <p:sp>
            <p:nvSpPr>
              <p:cNvPr id="157" name="Ovaal 156">
                <a:extLst>
                  <a:ext uri="{FF2B5EF4-FFF2-40B4-BE49-F238E27FC236}">
                    <a16:creationId xmlns:a16="http://schemas.microsoft.com/office/drawing/2014/main" id="{CBD09AA2-4924-4CCB-A865-233094E7CC7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8" name="Graphic 163" descr="Informatie">
                <a:extLst>
                  <a:ext uri="{FF2B5EF4-FFF2-40B4-BE49-F238E27FC236}">
                    <a16:creationId xmlns:a16="http://schemas.microsoft.com/office/drawing/2014/main" id="{155C26E5-D3B7-4FFE-A6A2-BB590963E74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10" name="VOORBEELD">
              <a:extLst>
                <a:ext uri="{FF2B5EF4-FFF2-40B4-BE49-F238E27FC236}">
                  <a16:creationId xmlns:a16="http://schemas.microsoft.com/office/drawing/2014/main" id="{59FFE7F0-85A5-4107-BBDB-27FCC7B41EF7}"/>
                </a:ext>
              </a:extLst>
            </p:cNvPr>
            <p:cNvGrpSpPr/>
            <p:nvPr userDrawn="1"/>
          </p:nvGrpSpPr>
          <p:grpSpPr>
            <a:xfrm>
              <a:off x="12558861" y="458674"/>
              <a:ext cx="3234311" cy="558875"/>
              <a:chOff x="-3605171" y="458674"/>
              <a:chExt cx="3234311" cy="558875"/>
            </a:xfrm>
          </p:grpSpPr>
          <p:sp>
            <p:nvSpPr>
              <p:cNvPr id="117" name="Rechthoek 116">
                <a:extLst>
                  <a:ext uri="{FF2B5EF4-FFF2-40B4-BE49-F238E27FC236}">
                    <a16:creationId xmlns:a16="http://schemas.microsoft.com/office/drawing/2014/main" id="{D6D358ED-5B80-40FE-8765-425FF3B4DB3B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118" name="Rechthoek 117">
                <a:extLst>
                  <a:ext uri="{FF2B5EF4-FFF2-40B4-BE49-F238E27FC236}">
                    <a16:creationId xmlns:a16="http://schemas.microsoft.com/office/drawing/2014/main" id="{CAA2BD8C-3B08-4FF7-BE3A-A65B6218E91C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chemeClr val="bg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19" name="Groep 118">
                <a:extLst>
                  <a:ext uri="{FF2B5EF4-FFF2-40B4-BE49-F238E27FC236}">
                    <a16:creationId xmlns:a16="http://schemas.microsoft.com/office/drawing/2014/main" id="{EDF679D6-3940-431E-B28E-9851706303AC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50" name="Groep 149">
                  <a:extLst>
                    <a:ext uri="{FF2B5EF4-FFF2-40B4-BE49-F238E27FC236}">
                      <a16:creationId xmlns:a16="http://schemas.microsoft.com/office/drawing/2014/main" id="{FDC19E2E-D2B8-421A-8778-68ADF99232A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52" name="Rechte verbindingslijn 151">
                    <a:extLst>
                      <a:ext uri="{FF2B5EF4-FFF2-40B4-BE49-F238E27FC236}">
                        <a16:creationId xmlns:a16="http://schemas.microsoft.com/office/drawing/2014/main" id="{F271E741-23DA-4601-ABD9-CD5ABB20490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3" name="Rechte verbindingslijn 152">
                    <a:extLst>
                      <a:ext uri="{FF2B5EF4-FFF2-40B4-BE49-F238E27FC236}">
                        <a16:creationId xmlns:a16="http://schemas.microsoft.com/office/drawing/2014/main" id="{99ED1B32-6B11-4BB6-9C28-E80C1D77EF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4" name="Rechte verbindingslijn 153">
                    <a:extLst>
                      <a:ext uri="{FF2B5EF4-FFF2-40B4-BE49-F238E27FC236}">
                        <a16:creationId xmlns:a16="http://schemas.microsoft.com/office/drawing/2014/main" id="{D7945E01-CC86-4615-98AB-D90964733D6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5" name="Rechte verbindingslijn 154">
                    <a:extLst>
                      <a:ext uri="{FF2B5EF4-FFF2-40B4-BE49-F238E27FC236}">
                        <a16:creationId xmlns:a16="http://schemas.microsoft.com/office/drawing/2014/main" id="{E275D2D0-E7DE-43EC-9533-26EEC02A0DC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56" name="Rechte verbindingslijn 155">
                    <a:extLst>
                      <a:ext uri="{FF2B5EF4-FFF2-40B4-BE49-F238E27FC236}">
                        <a16:creationId xmlns:a16="http://schemas.microsoft.com/office/drawing/2014/main" id="{807486EA-CBBD-4A42-83C4-EBE1294CB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51" name="Pijl: rechts 150">
                  <a:extLst>
                    <a:ext uri="{FF2B5EF4-FFF2-40B4-BE49-F238E27FC236}">
                      <a16:creationId xmlns:a16="http://schemas.microsoft.com/office/drawing/2014/main" id="{7DF37193-3D2E-4FE7-B11B-92C248479E5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0" name="Groep 119">
                <a:extLst>
                  <a:ext uri="{FF2B5EF4-FFF2-40B4-BE49-F238E27FC236}">
                    <a16:creationId xmlns:a16="http://schemas.microsoft.com/office/drawing/2014/main" id="{EF17FBA2-3E22-480C-ADDB-488F12816BA5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43" name="Groep 142">
                  <a:extLst>
                    <a:ext uri="{FF2B5EF4-FFF2-40B4-BE49-F238E27FC236}">
                      <a16:creationId xmlns:a16="http://schemas.microsoft.com/office/drawing/2014/main" id="{B0463589-AB40-4E55-9543-2942734EA4FD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45" name="Rechte verbindingslijn 144">
                    <a:extLst>
                      <a:ext uri="{FF2B5EF4-FFF2-40B4-BE49-F238E27FC236}">
                        <a16:creationId xmlns:a16="http://schemas.microsoft.com/office/drawing/2014/main" id="{EBC8F38E-F8D0-4406-9B7E-B5DE068676D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6" name="Rechte verbindingslijn 145">
                    <a:extLst>
                      <a:ext uri="{FF2B5EF4-FFF2-40B4-BE49-F238E27FC236}">
                        <a16:creationId xmlns:a16="http://schemas.microsoft.com/office/drawing/2014/main" id="{1ADF0193-1A51-48DE-B069-714F9C2217C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7" name="Rechte verbindingslijn 146">
                    <a:extLst>
                      <a:ext uri="{FF2B5EF4-FFF2-40B4-BE49-F238E27FC236}">
                        <a16:creationId xmlns:a16="http://schemas.microsoft.com/office/drawing/2014/main" id="{C3E716E2-39D4-4E4E-89C1-29680C855A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8" name="Rechte verbindingslijn 147">
                    <a:extLst>
                      <a:ext uri="{FF2B5EF4-FFF2-40B4-BE49-F238E27FC236}">
                        <a16:creationId xmlns:a16="http://schemas.microsoft.com/office/drawing/2014/main" id="{E1640FA6-5CFE-4A4E-96A5-D2F18EA4280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9" name="Rechte verbindingslijn 148">
                    <a:extLst>
                      <a:ext uri="{FF2B5EF4-FFF2-40B4-BE49-F238E27FC236}">
                        <a16:creationId xmlns:a16="http://schemas.microsoft.com/office/drawing/2014/main" id="{1552091D-0A3D-4D97-ADB2-EE242C51652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44" name="Pijl: rechts 143">
                  <a:extLst>
                    <a:ext uri="{FF2B5EF4-FFF2-40B4-BE49-F238E27FC236}">
                      <a16:creationId xmlns:a16="http://schemas.microsoft.com/office/drawing/2014/main" id="{8A38B9C2-AC04-4DB6-873C-D612A6FB6C8C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F6211EE-B131-4061-9947-0EA341E4EA4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22" name="Rechte verbindingslijn 121">
                <a:extLst>
                  <a:ext uri="{FF2B5EF4-FFF2-40B4-BE49-F238E27FC236}">
                    <a16:creationId xmlns:a16="http://schemas.microsoft.com/office/drawing/2014/main" id="{6F950277-39B0-41AE-8110-9B8F3288D48B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23" name="Rechthoek 122">
                <a:extLst>
                  <a:ext uri="{FF2B5EF4-FFF2-40B4-BE49-F238E27FC236}">
                    <a16:creationId xmlns:a16="http://schemas.microsoft.com/office/drawing/2014/main" id="{9D8976BC-CC57-466C-9719-9BB5CBE29670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24" name="Rechthoek 123">
                <a:extLst>
                  <a:ext uri="{FF2B5EF4-FFF2-40B4-BE49-F238E27FC236}">
                    <a16:creationId xmlns:a16="http://schemas.microsoft.com/office/drawing/2014/main" id="{16ABC344-BAA8-4A2E-887A-B09F400E781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25" name="Groep 124">
                <a:extLst>
                  <a:ext uri="{FF2B5EF4-FFF2-40B4-BE49-F238E27FC236}">
                    <a16:creationId xmlns:a16="http://schemas.microsoft.com/office/drawing/2014/main" id="{9BEA432D-E5C9-4A8A-ACFD-37E6A8E13C2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35" name="Rechthoek 134">
                  <a:extLst>
                    <a:ext uri="{FF2B5EF4-FFF2-40B4-BE49-F238E27FC236}">
                      <a16:creationId xmlns:a16="http://schemas.microsoft.com/office/drawing/2014/main" id="{56278764-0DC7-41BB-B398-4CDF96FDCA86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36" name="Groep 135">
                  <a:extLst>
                    <a:ext uri="{FF2B5EF4-FFF2-40B4-BE49-F238E27FC236}">
                      <a16:creationId xmlns:a16="http://schemas.microsoft.com/office/drawing/2014/main" id="{4804B9D7-EFA1-448F-817A-96BE6CED8DA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8" name="Rechte verbindingslijn 137">
                    <a:extLst>
                      <a:ext uri="{FF2B5EF4-FFF2-40B4-BE49-F238E27FC236}">
                        <a16:creationId xmlns:a16="http://schemas.microsoft.com/office/drawing/2014/main" id="{CC840A0B-131F-462C-8C1D-1657329F74A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9" name="Rechte verbindingslijn 138">
                    <a:extLst>
                      <a:ext uri="{FF2B5EF4-FFF2-40B4-BE49-F238E27FC236}">
                        <a16:creationId xmlns:a16="http://schemas.microsoft.com/office/drawing/2014/main" id="{100D29A6-B4D3-4400-A473-395C57F5411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0" name="Rechte verbindingslijn 139">
                    <a:extLst>
                      <a:ext uri="{FF2B5EF4-FFF2-40B4-BE49-F238E27FC236}">
                        <a16:creationId xmlns:a16="http://schemas.microsoft.com/office/drawing/2014/main" id="{F73C6135-3140-40C6-A2DF-4562BF02A2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1" name="Rechte verbindingslijn 140">
                    <a:extLst>
                      <a:ext uri="{FF2B5EF4-FFF2-40B4-BE49-F238E27FC236}">
                        <a16:creationId xmlns:a16="http://schemas.microsoft.com/office/drawing/2014/main" id="{C1205166-0754-4017-9A4C-18056BEF192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42" name="Rechte verbindingslijn 141">
                    <a:extLst>
                      <a:ext uri="{FF2B5EF4-FFF2-40B4-BE49-F238E27FC236}">
                        <a16:creationId xmlns:a16="http://schemas.microsoft.com/office/drawing/2014/main" id="{B1F84B3A-E13F-4DAB-971F-31E5B7FA0DC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7" name="Pijl: rechts 136">
                  <a:extLst>
                    <a:ext uri="{FF2B5EF4-FFF2-40B4-BE49-F238E27FC236}">
                      <a16:creationId xmlns:a16="http://schemas.microsoft.com/office/drawing/2014/main" id="{A6DF4507-10E0-4B56-A58C-7B46B44910D1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26" name="Groep 125">
                <a:extLst>
                  <a:ext uri="{FF2B5EF4-FFF2-40B4-BE49-F238E27FC236}">
                    <a16:creationId xmlns:a16="http://schemas.microsoft.com/office/drawing/2014/main" id="{C6A8D7CF-84E0-4A7C-9987-3B1901B7460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27" name="Rechthoek 126">
                  <a:extLst>
                    <a:ext uri="{FF2B5EF4-FFF2-40B4-BE49-F238E27FC236}">
                      <a16:creationId xmlns:a16="http://schemas.microsoft.com/office/drawing/2014/main" id="{9B0480C8-83F6-4117-8A0C-0588B52CBD1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28" name="Groep 127">
                  <a:extLst>
                    <a:ext uri="{FF2B5EF4-FFF2-40B4-BE49-F238E27FC236}">
                      <a16:creationId xmlns:a16="http://schemas.microsoft.com/office/drawing/2014/main" id="{7D27BAE4-DE5F-4303-A7A3-8BF94355E65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AFB82580-1152-4BC9-B6B6-38F2A2ABA3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1" name="Rechte verbindingslijn 130">
                    <a:extLst>
                      <a:ext uri="{FF2B5EF4-FFF2-40B4-BE49-F238E27FC236}">
                        <a16:creationId xmlns:a16="http://schemas.microsoft.com/office/drawing/2014/main" id="{597A0AF0-A517-4758-BC60-E8B11D10ECB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2" name="Rechte verbindingslijn 131">
                    <a:extLst>
                      <a:ext uri="{FF2B5EF4-FFF2-40B4-BE49-F238E27FC236}">
                        <a16:creationId xmlns:a16="http://schemas.microsoft.com/office/drawing/2014/main" id="{EDE543D5-8CF0-41C3-A9C2-043C70BF368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481CCEEB-1DDA-42F6-ACBD-B4EC9C1CD25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E60C81C8-66EA-484F-85E2-A17C81B7893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9" name="Pijl: rechts 128">
                  <a:extLst>
                    <a:ext uri="{FF2B5EF4-FFF2-40B4-BE49-F238E27FC236}">
                      <a16:creationId xmlns:a16="http://schemas.microsoft.com/office/drawing/2014/main" id="{2F2B9755-3BF1-47FE-9A2C-3B689B01DA74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chemeClr val="bg1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111" name="Groep 110">
              <a:extLst>
                <a:ext uri="{FF2B5EF4-FFF2-40B4-BE49-F238E27FC236}">
                  <a16:creationId xmlns:a16="http://schemas.microsoft.com/office/drawing/2014/main" id="{449AACEB-A144-4B0F-9FA3-BB982EFC93BF}"/>
                </a:ext>
              </a:extLst>
            </p:cNvPr>
            <p:cNvGrpSpPr/>
            <p:nvPr userDrawn="1"/>
          </p:nvGrpSpPr>
          <p:grpSpPr>
            <a:xfrm>
              <a:off x="15225598" y="2610892"/>
              <a:ext cx="627798" cy="576693"/>
              <a:chOff x="-1753862" y="6112775"/>
              <a:chExt cx="759635" cy="697798"/>
            </a:xfrm>
          </p:grpSpPr>
          <p:grpSp>
            <p:nvGrpSpPr>
              <p:cNvPr id="112" name="Inspireren">
                <a:extLst>
                  <a:ext uri="{FF2B5EF4-FFF2-40B4-BE49-F238E27FC236}">
                    <a16:creationId xmlns:a16="http://schemas.microsoft.com/office/drawing/2014/main" id="{0DC9162B-7F89-4202-B2F3-B18E744509B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14" name="Freeform 12">
                  <a:extLst>
                    <a:ext uri="{FF2B5EF4-FFF2-40B4-BE49-F238E27FC236}">
                      <a16:creationId xmlns:a16="http://schemas.microsoft.com/office/drawing/2014/main" id="{EB1EA011-8943-4409-9CB4-87971F80D9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5" name="Freeform 13">
                  <a:extLst>
                    <a:ext uri="{FF2B5EF4-FFF2-40B4-BE49-F238E27FC236}">
                      <a16:creationId xmlns:a16="http://schemas.microsoft.com/office/drawing/2014/main" id="{21FA8B28-C40D-4B07-B557-74E2F44480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16" name="Freeform 14">
                  <a:extLst>
                    <a:ext uri="{FF2B5EF4-FFF2-40B4-BE49-F238E27FC236}">
                      <a16:creationId xmlns:a16="http://schemas.microsoft.com/office/drawing/2014/main" id="{F8BB142B-D60C-44B8-9EFE-50CA8AD8033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13" name="Tekstvak 112">
                <a:extLst>
                  <a:ext uri="{FF2B5EF4-FFF2-40B4-BE49-F238E27FC236}">
                    <a16:creationId xmlns:a16="http://schemas.microsoft.com/office/drawing/2014/main" id="{421EE0B1-3406-43DC-938C-E4B54B57A079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223" name="INSTRUCTION">
            <a:extLst>
              <a:ext uri="{FF2B5EF4-FFF2-40B4-BE49-F238E27FC236}">
                <a16:creationId xmlns:a16="http://schemas.microsoft.com/office/drawing/2014/main" id="{F5C1752E-BADE-413B-B837-3A683B7B33CE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224" name="Rechthoek 223">
              <a:extLst>
                <a:ext uri="{FF2B5EF4-FFF2-40B4-BE49-F238E27FC236}">
                  <a16:creationId xmlns:a16="http://schemas.microsoft.com/office/drawing/2014/main" id="{16B94330-4A95-4EFD-9C0A-9DDA4E0C16D9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225" name="Ovaal 224">
              <a:extLst>
                <a:ext uri="{FF2B5EF4-FFF2-40B4-BE49-F238E27FC236}">
                  <a16:creationId xmlns:a16="http://schemas.microsoft.com/office/drawing/2014/main" id="{F35EBB03-03A7-468F-9683-7673E3F7D914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226" name="Rechthoek 225">
              <a:extLst>
                <a:ext uri="{FF2B5EF4-FFF2-40B4-BE49-F238E27FC236}">
                  <a16:creationId xmlns:a16="http://schemas.microsoft.com/office/drawing/2014/main" id="{3DCFA519-2176-492E-A13F-01FBE84B7F3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27" name="Groep 226">
              <a:extLst>
                <a:ext uri="{FF2B5EF4-FFF2-40B4-BE49-F238E27FC236}">
                  <a16:creationId xmlns:a16="http://schemas.microsoft.com/office/drawing/2014/main" id="{901951B6-A085-4D80-AFD5-47CF0BFC335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81" name="Rechthoek 280">
                <a:extLst>
                  <a:ext uri="{FF2B5EF4-FFF2-40B4-BE49-F238E27FC236}">
                    <a16:creationId xmlns:a16="http://schemas.microsoft.com/office/drawing/2014/main" id="{48D2B937-4E89-4BD8-8533-1F3857D6FBF7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2" name="Ovaal 281">
                <a:extLst>
                  <a:ext uri="{FF2B5EF4-FFF2-40B4-BE49-F238E27FC236}">
                    <a16:creationId xmlns:a16="http://schemas.microsoft.com/office/drawing/2014/main" id="{8FA23003-E38D-4315-A478-5491AB6E2B4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3" name="Vrije vorm: vorm 282">
                <a:extLst>
                  <a:ext uri="{FF2B5EF4-FFF2-40B4-BE49-F238E27FC236}">
                    <a16:creationId xmlns:a16="http://schemas.microsoft.com/office/drawing/2014/main" id="{E8781DA7-6DFA-4C0F-8045-53A93192861B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84" name="Rechthoek: afgeronde hoeken 283">
                <a:extLst>
                  <a:ext uri="{FF2B5EF4-FFF2-40B4-BE49-F238E27FC236}">
                    <a16:creationId xmlns:a16="http://schemas.microsoft.com/office/drawing/2014/main" id="{54A2838C-9EF3-42A4-B775-321C4C7F0E0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85" name="Rechte verbindingslijn 284">
                <a:extLst>
                  <a:ext uri="{FF2B5EF4-FFF2-40B4-BE49-F238E27FC236}">
                    <a16:creationId xmlns:a16="http://schemas.microsoft.com/office/drawing/2014/main" id="{CFF9BF3E-F09C-4D4C-B958-A64B16081F7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86" name="Rechte verbindingslijn 285">
                <a:extLst>
                  <a:ext uri="{FF2B5EF4-FFF2-40B4-BE49-F238E27FC236}">
                    <a16:creationId xmlns:a16="http://schemas.microsoft.com/office/drawing/2014/main" id="{67564F4F-C6D8-4908-ADB0-0568C29FC55F}"/>
                  </a:ext>
                </a:extLst>
              </p:cNvPr>
              <p:cNvCxnSpPr>
                <a:cxnSpLocks/>
                <a:stCxn id="2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228" name="Ovaal 227">
              <a:extLst>
                <a:ext uri="{FF2B5EF4-FFF2-40B4-BE49-F238E27FC236}">
                  <a16:creationId xmlns:a16="http://schemas.microsoft.com/office/drawing/2014/main" id="{B2535EF9-0071-43A2-8A88-807769961EF8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29" name="Rechthoek 228">
              <a:extLst>
                <a:ext uri="{FF2B5EF4-FFF2-40B4-BE49-F238E27FC236}">
                  <a16:creationId xmlns:a16="http://schemas.microsoft.com/office/drawing/2014/main" id="{C343A310-6F05-448F-91B9-F70635B60B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0" name="Groep 229">
              <a:extLst>
                <a:ext uri="{FF2B5EF4-FFF2-40B4-BE49-F238E27FC236}">
                  <a16:creationId xmlns:a16="http://schemas.microsoft.com/office/drawing/2014/main" id="{90C265C7-4146-484E-866E-6F38D20654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78" name="Rechthoek 277">
                <a:extLst>
                  <a:ext uri="{FF2B5EF4-FFF2-40B4-BE49-F238E27FC236}">
                    <a16:creationId xmlns:a16="http://schemas.microsoft.com/office/drawing/2014/main" id="{7421373D-3FAD-4860-AACB-69E4C86D008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79" name="Rechte verbindingslijn 278">
                <a:extLst>
                  <a:ext uri="{FF2B5EF4-FFF2-40B4-BE49-F238E27FC236}">
                    <a16:creationId xmlns:a16="http://schemas.microsoft.com/office/drawing/2014/main" id="{EFCC36DD-AA57-425E-861C-B10F7236F36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80" name="Gelijkbenige driehoek 279">
                <a:extLst>
                  <a:ext uri="{FF2B5EF4-FFF2-40B4-BE49-F238E27FC236}">
                    <a16:creationId xmlns:a16="http://schemas.microsoft.com/office/drawing/2014/main" id="{482178CF-D774-441A-957D-E1F00C7B398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1" name="Ovaal 230">
              <a:extLst>
                <a:ext uri="{FF2B5EF4-FFF2-40B4-BE49-F238E27FC236}">
                  <a16:creationId xmlns:a16="http://schemas.microsoft.com/office/drawing/2014/main" id="{E6B34D1A-2958-44FA-938D-3FF39FF5E7A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2" name="Rechthoek 231">
              <a:extLst>
                <a:ext uri="{FF2B5EF4-FFF2-40B4-BE49-F238E27FC236}">
                  <a16:creationId xmlns:a16="http://schemas.microsoft.com/office/drawing/2014/main" id="{8A7E12F7-8A09-4936-AE0D-5C19B43384D0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233" name="Groep 232">
              <a:extLst>
                <a:ext uri="{FF2B5EF4-FFF2-40B4-BE49-F238E27FC236}">
                  <a16:creationId xmlns:a16="http://schemas.microsoft.com/office/drawing/2014/main" id="{1024625E-DFC8-4988-95FD-787D7006C04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262" name="Groep 261">
                <a:extLst>
                  <a:ext uri="{FF2B5EF4-FFF2-40B4-BE49-F238E27FC236}">
                    <a16:creationId xmlns:a16="http://schemas.microsoft.com/office/drawing/2014/main" id="{41E7E692-332B-47E5-BDC9-7C6473B6281D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265" name="Groep 264">
                  <a:extLst>
                    <a:ext uri="{FF2B5EF4-FFF2-40B4-BE49-F238E27FC236}">
                      <a16:creationId xmlns:a16="http://schemas.microsoft.com/office/drawing/2014/main" id="{68E75E48-1679-44C1-8219-98BE3C8ECDD5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272" name="Groep 271">
                    <a:extLst>
                      <a:ext uri="{FF2B5EF4-FFF2-40B4-BE49-F238E27FC236}">
                        <a16:creationId xmlns:a16="http://schemas.microsoft.com/office/drawing/2014/main" id="{CCD69469-EE62-4641-ABDB-0C962DC33EB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275" name="Rechthoek 274">
                      <a:extLst>
                        <a:ext uri="{FF2B5EF4-FFF2-40B4-BE49-F238E27FC236}">
                          <a16:creationId xmlns:a16="http://schemas.microsoft.com/office/drawing/2014/main" id="{8CFF7739-B4AE-4783-9058-47E4FB826C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6" name="Rechthoek 275">
                      <a:extLst>
                        <a:ext uri="{FF2B5EF4-FFF2-40B4-BE49-F238E27FC236}">
                          <a16:creationId xmlns:a16="http://schemas.microsoft.com/office/drawing/2014/main" id="{2302F983-87D6-4295-881C-BFAD09DD2C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277" name="Ovaal 276">
                      <a:extLst>
                        <a:ext uri="{FF2B5EF4-FFF2-40B4-BE49-F238E27FC236}">
                          <a16:creationId xmlns:a16="http://schemas.microsoft.com/office/drawing/2014/main" id="{E168A3EC-DFCA-4E1A-81A3-61E44F91CE6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273" name="Afbeelding 272">
                    <a:extLst>
                      <a:ext uri="{FF2B5EF4-FFF2-40B4-BE49-F238E27FC236}">
                        <a16:creationId xmlns:a16="http://schemas.microsoft.com/office/drawing/2014/main" id="{04691610-E8A3-4DE1-BDF2-C08C601134A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274" name="Afbeelding 273">
                    <a:extLst>
                      <a:ext uri="{FF2B5EF4-FFF2-40B4-BE49-F238E27FC236}">
                        <a16:creationId xmlns:a16="http://schemas.microsoft.com/office/drawing/2014/main" id="{8F3B40D2-CFF6-4332-97C6-398E148CE1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66" name="Groep 265">
                  <a:extLst>
                    <a:ext uri="{FF2B5EF4-FFF2-40B4-BE49-F238E27FC236}">
                      <a16:creationId xmlns:a16="http://schemas.microsoft.com/office/drawing/2014/main" id="{5DBB92F6-5FBA-44D3-BBFA-A62F7470DAE8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70" name="Rechthoek 269">
                    <a:extLst>
                      <a:ext uri="{FF2B5EF4-FFF2-40B4-BE49-F238E27FC236}">
                        <a16:creationId xmlns:a16="http://schemas.microsoft.com/office/drawing/2014/main" id="{492C2225-63C8-485A-A4D2-400B59192CF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71" name="Rechthoek 270">
                    <a:extLst>
                      <a:ext uri="{FF2B5EF4-FFF2-40B4-BE49-F238E27FC236}">
                        <a16:creationId xmlns:a16="http://schemas.microsoft.com/office/drawing/2014/main" id="{2E2A05B1-F30D-494B-A9F4-E0F581509D39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267" name="Groep 266">
                  <a:extLst>
                    <a:ext uri="{FF2B5EF4-FFF2-40B4-BE49-F238E27FC236}">
                      <a16:creationId xmlns:a16="http://schemas.microsoft.com/office/drawing/2014/main" id="{61D4B5C6-188A-4ED8-B019-B3FC40CA609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268" name="Rechthoek 267">
                    <a:extLst>
                      <a:ext uri="{FF2B5EF4-FFF2-40B4-BE49-F238E27FC236}">
                        <a16:creationId xmlns:a16="http://schemas.microsoft.com/office/drawing/2014/main" id="{FADD7614-BB90-4F65-B3EF-D489A96BFF8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269" name="Rechthoek 268">
                    <a:extLst>
                      <a:ext uri="{FF2B5EF4-FFF2-40B4-BE49-F238E27FC236}">
                        <a16:creationId xmlns:a16="http://schemas.microsoft.com/office/drawing/2014/main" id="{1D5494C5-6202-42C0-9DDC-458BED620BE7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263" name="Rechthoek 262">
                <a:extLst>
                  <a:ext uri="{FF2B5EF4-FFF2-40B4-BE49-F238E27FC236}">
                    <a16:creationId xmlns:a16="http://schemas.microsoft.com/office/drawing/2014/main" id="{EF22BDB2-6D33-42C5-8C63-4C16D2F766F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264" name="Gelijkbenige driehoek 263">
                <a:extLst>
                  <a:ext uri="{FF2B5EF4-FFF2-40B4-BE49-F238E27FC236}">
                    <a16:creationId xmlns:a16="http://schemas.microsoft.com/office/drawing/2014/main" id="{0A48F71F-BE76-4A81-8E54-172240D46A57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234" name="Ovaal 233">
              <a:extLst>
                <a:ext uri="{FF2B5EF4-FFF2-40B4-BE49-F238E27FC236}">
                  <a16:creationId xmlns:a16="http://schemas.microsoft.com/office/drawing/2014/main" id="{FCD43849-5316-41BF-9C04-A73D7CA49276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5" name="Rechthoek 234">
              <a:extLst>
                <a:ext uri="{FF2B5EF4-FFF2-40B4-BE49-F238E27FC236}">
                  <a16:creationId xmlns:a16="http://schemas.microsoft.com/office/drawing/2014/main" id="{2947A97F-19C6-4A27-9B5A-018D353C5D6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236" name="Groep 235">
              <a:extLst>
                <a:ext uri="{FF2B5EF4-FFF2-40B4-BE49-F238E27FC236}">
                  <a16:creationId xmlns:a16="http://schemas.microsoft.com/office/drawing/2014/main" id="{31D53AF9-395F-4F51-884C-D96784618F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247" name="Rechthoek 246">
                <a:extLst>
                  <a:ext uri="{FF2B5EF4-FFF2-40B4-BE49-F238E27FC236}">
                    <a16:creationId xmlns:a16="http://schemas.microsoft.com/office/drawing/2014/main" id="{AAA89966-D9F8-4630-B291-DED237BA6DE3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8" name="Rechthoek 247">
                <a:extLst>
                  <a:ext uri="{FF2B5EF4-FFF2-40B4-BE49-F238E27FC236}">
                    <a16:creationId xmlns:a16="http://schemas.microsoft.com/office/drawing/2014/main" id="{72244B66-502C-414A-B783-3D085DF8E97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9" name="Tekstvak 248">
                <a:extLst>
                  <a:ext uri="{FF2B5EF4-FFF2-40B4-BE49-F238E27FC236}">
                    <a16:creationId xmlns:a16="http://schemas.microsoft.com/office/drawing/2014/main" id="{057BE883-1660-4D82-9B10-FF20DDDA0BBC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250" name="Tekstvak 249">
                <a:extLst>
                  <a:ext uri="{FF2B5EF4-FFF2-40B4-BE49-F238E27FC236}">
                    <a16:creationId xmlns:a16="http://schemas.microsoft.com/office/drawing/2014/main" id="{6AB5C65D-64D8-4977-929A-4B918699712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251" name="Vrije vorm: vorm 250">
                <a:extLst>
                  <a:ext uri="{FF2B5EF4-FFF2-40B4-BE49-F238E27FC236}">
                    <a16:creationId xmlns:a16="http://schemas.microsoft.com/office/drawing/2014/main" id="{2AE1F70E-D157-47E7-9D0F-C623BBA8B8F2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252" name="Groep 251">
                <a:extLst>
                  <a:ext uri="{FF2B5EF4-FFF2-40B4-BE49-F238E27FC236}">
                    <a16:creationId xmlns:a16="http://schemas.microsoft.com/office/drawing/2014/main" id="{87033BDC-B7F3-460A-9519-BCDFAC6D8359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258" name="Rechthoek 257">
                  <a:extLst>
                    <a:ext uri="{FF2B5EF4-FFF2-40B4-BE49-F238E27FC236}">
                      <a16:creationId xmlns:a16="http://schemas.microsoft.com/office/drawing/2014/main" id="{DE380E85-A855-4D18-BFF5-E038963E405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9" name="Rechthoek 47">
                  <a:extLst>
                    <a:ext uri="{FF2B5EF4-FFF2-40B4-BE49-F238E27FC236}">
                      <a16:creationId xmlns:a16="http://schemas.microsoft.com/office/drawing/2014/main" id="{1E899BEB-1448-4408-B565-810575EE3AD8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0" name="Rechthoek 47">
                  <a:extLst>
                    <a:ext uri="{FF2B5EF4-FFF2-40B4-BE49-F238E27FC236}">
                      <a16:creationId xmlns:a16="http://schemas.microsoft.com/office/drawing/2014/main" id="{9BE40999-8D98-4EDD-BCCD-6FC6B6C5385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61" name="Koorde 260">
                  <a:extLst>
                    <a:ext uri="{FF2B5EF4-FFF2-40B4-BE49-F238E27FC236}">
                      <a16:creationId xmlns:a16="http://schemas.microsoft.com/office/drawing/2014/main" id="{4158ACFD-7BFC-41CE-AB8D-04CD363A3965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253" name="Groep 252">
                <a:extLst>
                  <a:ext uri="{FF2B5EF4-FFF2-40B4-BE49-F238E27FC236}">
                    <a16:creationId xmlns:a16="http://schemas.microsoft.com/office/drawing/2014/main" id="{E43EAB6A-E636-404B-908B-4F4E05E133C3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254" name="Rechthoek 253">
                  <a:extLst>
                    <a:ext uri="{FF2B5EF4-FFF2-40B4-BE49-F238E27FC236}">
                      <a16:creationId xmlns:a16="http://schemas.microsoft.com/office/drawing/2014/main" id="{00B39732-ACE5-4FE7-A86E-74341E705CF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5" name="Rechthoek 254">
                  <a:extLst>
                    <a:ext uri="{FF2B5EF4-FFF2-40B4-BE49-F238E27FC236}">
                      <a16:creationId xmlns:a16="http://schemas.microsoft.com/office/drawing/2014/main" id="{85726F31-B6E7-4E04-BCC0-F49D73FA28C8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6" name="Ovaal 255">
                  <a:extLst>
                    <a:ext uri="{FF2B5EF4-FFF2-40B4-BE49-F238E27FC236}">
                      <a16:creationId xmlns:a16="http://schemas.microsoft.com/office/drawing/2014/main" id="{D32571C1-148B-4557-931A-977E6F95915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257" name="Rechthoek 47">
                  <a:extLst>
                    <a:ext uri="{FF2B5EF4-FFF2-40B4-BE49-F238E27FC236}">
                      <a16:creationId xmlns:a16="http://schemas.microsoft.com/office/drawing/2014/main" id="{D2A646A8-B927-4E82-878F-AD95451BC50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237" name="Rechthoek 236">
              <a:extLst>
                <a:ext uri="{FF2B5EF4-FFF2-40B4-BE49-F238E27FC236}">
                  <a16:creationId xmlns:a16="http://schemas.microsoft.com/office/drawing/2014/main" id="{F1A9DF33-649B-4486-80FF-379913F0A06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238" name="ICOON_info">
              <a:extLst>
                <a:ext uri="{FF2B5EF4-FFF2-40B4-BE49-F238E27FC236}">
                  <a16:creationId xmlns:a16="http://schemas.microsoft.com/office/drawing/2014/main" id="{1420D446-4ABC-4FAC-971A-8BAB25A0E15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245" name="Ovaal 244">
                <a:extLst>
                  <a:ext uri="{FF2B5EF4-FFF2-40B4-BE49-F238E27FC236}">
                    <a16:creationId xmlns:a16="http://schemas.microsoft.com/office/drawing/2014/main" id="{7804D874-937D-4279-AB55-70EFE3CC27BA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46" name="Graphic 163" descr="Informatie">
                <a:extLst>
                  <a:ext uri="{FF2B5EF4-FFF2-40B4-BE49-F238E27FC236}">
                    <a16:creationId xmlns:a16="http://schemas.microsoft.com/office/drawing/2014/main" id="{390BDBD7-0025-4B8B-9C02-4EEE35643552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239" name="Groep 238">
              <a:extLst>
                <a:ext uri="{FF2B5EF4-FFF2-40B4-BE49-F238E27FC236}">
                  <a16:creationId xmlns:a16="http://schemas.microsoft.com/office/drawing/2014/main" id="{993C8CF8-5204-4943-9FEA-5BB6F31C3B0F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240" name="Inspireren">
                <a:extLst>
                  <a:ext uri="{FF2B5EF4-FFF2-40B4-BE49-F238E27FC236}">
                    <a16:creationId xmlns:a16="http://schemas.microsoft.com/office/drawing/2014/main" id="{36E79C1C-3A64-4023-8CA0-9C342AF028E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242" name="Freeform 12">
                  <a:extLst>
                    <a:ext uri="{FF2B5EF4-FFF2-40B4-BE49-F238E27FC236}">
                      <a16:creationId xmlns:a16="http://schemas.microsoft.com/office/drawing/2014/main" id="{233C9B5B-30A9-435E-A9BC-44C0E09B6DB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3" name="Freeform 13">
                  <a:extLst>
                    <a:ext uri="{FF2B5EF4-FFF2-40B4-BE49-F238E27FC236}">
                      <a16:creationId xmlns:a16="http://schemas.microsoft.com/office/drawing/2014/main" id="{924B3ACA-A9DF-4137-8201-80404C754A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244" name="Freeform 14">
                  <a:extLst>
                    <a:ext uri="{FF2B5EF4-FFF2-40B4-BE49-F238E27FC236}">
                      <a16:creationId xmlns:a16="http://schemas.microsoft.com/office/drawing/2014/main" id="{462C1541-CAAB-4AC2-AACE-6D8B14FD41B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241" name="Tekstvak 240">
                <a:extLst>
                  <a:ext uri="{FF2B5EF4-FFF2-40B4-BE49-F238E27FC236}">
                    <a16:creationId xmlns:a16="http://schemas.microsoft.com/office/drawing/2014/main" id="{0E0CCB79-992E-4FED-A25F-5BF95185DE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4CCAD2A3-ED97-5697-731C-9DD723A1F8F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5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8" grpId="0" animBg="1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8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2" grpId="0" animBg="1">
        <p:tmplLst>
          <p:tmpl>
            <p:tnLst>
              <p:par>
                <p:cTn presetID="2" presetClass="entr" presetSubtype="1" decel="100000" fill="hold" nodeType="after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0-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0" grpId="0">
        <p:tmplLst>
          <p:tmpl>
            <p:tnLst>
              <p:par>
                <p:cTn presetID="2" presetClass="entr" presetSubtype="2" decel="10000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1+#ppt_w/2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20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1" grpId="0" animBg="1">
        <p:tmplLst>
          <p:tmpl>
            <p:tnLst>
              <p:par>
                <p:cTn presetID="2" presetClass="entr" presetSubtype="4" decel="100000" fill="hold" nodeType="withEffect">
                  <p:stCondLst>
                    <p:cond delay="25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 additive="base">
                        <p:cTn dur="750" fill="hold"/>
                        <p:tgtEl>
                          <p:spTgt spid="11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1+#ppt_h/2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15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6622288"/>
            <a:ext cx="12192000" cy="235712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9998" y="1483785"/>
            <a:ext cx="10273152" cy="4728632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24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9388" marR="0" lvl="0" indent="-179388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6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12385948" y="2860"/>
            <a:ext cx="3693114" cy="6594665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21C42D74-9145-3003-6761-9B9BF97758E5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39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543" y="1085320"/>
            <a:ext cx="3567490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2596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FBC4778F-95FF-43E0-A261-C60109CDF940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544605CE-8985-4E7A-9D61-CFA9EED4336F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58831A47-A999-4092-B183-2FA5DC52C92C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8A329361-15A1-4083-AA0E-0A8D394BFE1E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2F714ED7-F266-4B06-A083-E3CC8D9BDC2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1FECA8F8-2D32-411F-B4CB-96418B1C792D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F6954862-9AA7-4613-A733-50BD2D93268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0A9ECAFF-58EF-466C-97E2-7F2C398C1C82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82A2DF33-23C8-4F1C-A547-DD1BC385EC0A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C458D43C-D24F-48C2-9EE4-9BD387DAA70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5181E67-589D-44EE-B78D-7E8FB77FDFE2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759FE33B-6854-4326-91F8-885D12C24ED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AE7C3A0-9F75-41CC-BFD3-6349FB063D2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78F06960-A740-401E-A21B-5529F1CBC018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263D1B3B-2100-45A2-8870-1E5800969490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F0D2C63-E415-4C6A-9635-EE5EA5EE5EB8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D2080CFF-5D03-4514-95AA-11D80A57F18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C9AEDE91-3CB8-43DB-8CDA-D3758C91264D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43406F86-2BE2-4E7C-B2CD-CFDF4038983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3305826E-96C0-492C-B87E-99F3A079ACF1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433F1B6C-E382-465A-9B68-04EFC3A1B37E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5ABFB134-AE10-48EB-A72C-F0B8E8667ABF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F986CF4C-AE38-4C7B-9371-03857B56E0C8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5056FE85-7762-4AEC-B182-BB7C76296FA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DD15C809-AFE7-404B-AE50-BE1E51DEE96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15B5BBE6-9AD0-416D-AAE6-AEBF0D5B630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22631CCD-5EA1-4015-A32F-37A68318FE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B278D618-CFE6-42A7-92A2-4BB1CE148F4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C386485C-DC54-4EDC-A1A9-355DC390644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E625783E-D2F6-4DA1-A215-998858F45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88A018A-4D94-44B2-840D-49F7C2FD99DE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544976E0-9D10-44CE-A1C2-F70AD5C2F0F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6A61529B-CBE9-4002-9ED0-B8E628D7A2C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113F46A5-F42A-4992-8EA6-295D592AD97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90FB1E08-6112-4FAE-B57A-9198152E9636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C4E35851-7C0E-45A9-A656-0E623ECD1B3A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ED8F21DB-BA67-4A2E-A226-64E96FA06C4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E9DB8C13-5073-4463-9F08-3AB40F059752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367B931D-1C22-4459-84FA-D627514A4B73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85E655B-9671-477A-83CA-1C26673B1AD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9BAFD6E9-A1CD-481D-AC07-94C96DE19948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7694B3A8-8D1A-445F-A2F1-D2D1DB8CAB2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DB3EF4CA-D760-4062-81B7-5161543D1F83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2284B9ED-ADA3-4C8C-B05F-5BDCACF6DA95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A595F5E5-F257-42A9-AEFB-C4719C45FEC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58499D8B-1D2D-4075-90B1-8F21122883A3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7301489B-7DEF-4005-9D3B-6695A90541A6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FF85CAFD-5112-4A88-A0EE-27647F32A3BC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764A99A5-FE05-4338-BCB8-5FDE8751721E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CDCDE637-CEB8-4CBA-B78E-B246753E2BAA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E95C30C2-66D6-49C4-B772-9F5007E10672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F8CFBF86-77B2-4E45-8E36-9D3C9014277A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F97650D9-2FC7-41D1-95B5-59A73EA2CA37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DC2AD42D-33CF-4226-8891-CDDFB2B8B179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4C4105DE-45B4-44B3-B171-34D4E243CB7F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11E8480A-0151-4931-94C0-128F84F1955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DB0FDB69-B9DD-4ED4-94F7-E6E0A93915C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F5873EDE-27DF-46D7-AADD-D4BF56F431E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C996AC09-57E7-4693-933B-B6F0C8E0F28B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0C06EB3C-7982-41C7-90DC-BFEFA1CE28F5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91C5835A-7AFC-4690-8F16-62D34974EE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924E714-82EF-4B90-A107-C3A94390E1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975EA809-6D1D-407C-B4A2-F4FC582D697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8E0DCA21-44D0-4743-9DF6-D3A98C8F972D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6B2E4602-B3AC-9CD1-2E01-4DF2B4C6C63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5C3C8C6B-9193-9133-CCFA-822850DA1129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823396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9" y="1085320"/>
            <a:ext cx="3567764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632596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632596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C9AF5AA2-5C2F-47EB-B534-6EA0039BC683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C696C82D-D265-476B-9965-5C788E52E051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9E0C0FF0-81CC-4698-8036-3F3C0022A185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C2ADF5C0-CD78-4504-9EFD-FB201D868E1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BB6F36D2-5FB0-42CB-AF4D-77F7803C9D52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7EE99686-E618-4819-AEC6-CE85FB9035E4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4E543E7B-3B58-4063-9198-411FDE8BD0A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2F0A3BD2-86DB-42EB-864C-A32F23DC3308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E376DD2C-3B0D-44CC-8BD0-E7159F530AC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0B62DC79-5DA1-412D-AD58-92B67599EE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E11E61C6-9A3E-420B-BAA9-93CCED951E8C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DF375A51-2A00-4E31-A258-58C67ED3674E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D6D83FED-091C-46DD-8BC9-3EA965D268E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044A6999-0499-4E85-BD9D-822C22382F5C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185ED251-2BC9-458E-BC0D-8619EA4D7F0C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F8FB674B-8544-44DE-90A9-282960C2896E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C8A48D83-91C1-4315-9E51-5FAC3DC89C0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3082844B-F822-4A2F-B013-229DD7CC1BB3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20317C64-8896-4E84-866A-F9AD0DC485A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B9096DB-22C6-407E-A3F4-53BBA2D8A2FD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6EEF3AC1-95DB-4751-91D3-55F7D4CCF0AF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7AE5F330-9689-4C32-A36C-9FFE2928A4B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87F7FE0B-0F3F-4602-B675-CB4C7AABC18A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1D478182-5E61-401E-91EB-190F7BC6F1A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FE9E17BD-1C2E-469A-B206-B1A964414D8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9F41B0AF-2D60-4902-9F3A-B46EBAAA1D73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AF0298D9-0673-4104-BA07-BC9F64F0D90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79AD1D10-E2D5-4D95-A16D-D5B14F8779E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6E7C60E8-6F69-48DD-A4D9-7C5D81898D80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8BE53AA9-B61B-43C3-94B1-7AF21EFD0608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CA769C96-2975-4C95-877A-9880A30FB50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79AC4B-A2E4-4364-AA99-18AD2F347588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58DCC86D-7628-4594-BBB5-242D31479FD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83685955-8E70-4E70-8C2A-3BE64B55D81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DAAD6D0A-7DB2-40F8-89E5-1526CC423A25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2D7D3A4A-B8B9-4EF5-B0F3-047EC1FF3E0D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451A1791-1E8A-4925-AA1A-D41E7931EA04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C3260B7-109A-41AF-8000-B56659AFF52F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056FB5D0-A19A-459A-B9B5-4FBFFA4402F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E353CFFF-FB6F-40D2-8A4D-2B9A0DC8F23E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055E75FF-C21A-4E18-9656-368D8EB7F7AA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E3A53FC-48DB-4163-B4DD-3421C78BF10F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385C92E6-1C46-468D-AA6B-F8AB8D9159CE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EFA13CDB-4F61-44C0-891A-D7C51BA86F4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D88E8D99-8DD8-4FF6-B099-1DC3A16C6B5B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2FE75436-B754-4ED5-B590-1262B37EDD55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6255AD4-BC7A-4C44-9E8D-DA715ABBB24C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9E8D721F-A265-4843-B5E5-5F39043091C4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EB328245-7EE3-4C22-A006-44DEF4F4155B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BE0A236F-B819-483D-B58F-7CE20FA77FE8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770D3038-8632-4F2B-85D6-97AD0BE1DE8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EE0A87E2-6B82-4D2D-BC00-F20D7186EED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0571EEB4-24F8-407C-B2DD-9A0A05B7712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0D0F1A7E-7B2B-42E7-812F-551371E16C9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5C0AEA31-0C36-4B2D-9592-EFF3CA44CA7A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E90E4DAE-FAFE-4E8B-B444-618619593E0E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34BD9BFE-8C8B-42C9-BBFE-1EF0CAB5F492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1DB87B26-2D4D-4852-BF5A-311D5F559511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2D91C7-E0C8-4661-992C-A8DD4147DD75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8317C1DE-13D8-4CEC-9969-BCCB6E026C33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02056714-A4A5-4495-8498-6A70331BBE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138F13E8-41CA-44CD-9DDE-3C3DE492E26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97622BD2-D3EE-4D0D-8AA3-AA88478160E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DAC3988D-9DC8-4157-A620-581B32BD5D8F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F26BEF0E-488D-B75A-E4A7-C5CFDE700A6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32DD6DD8-730D-8213-A244-B6825341F6C8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418064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XS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669683" y="1591294"/>
            <a:ext cx="4522318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7663268" y="1085320"/>
            <a:ext cx="3567765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click on ‘Images’, select the preferred image and click on ‘Insert’.</a:t>
            </a:r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6332106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XS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EA3620A4-ADD4-4F97-A5E6-B918188B7642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4EFB4D62-E586-4D82-9212-75D430C98BC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6901F093-998C-49C7-BB9A-799452ACD7BD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AA9D218A-6E24-4B68-91E4-DB050D6D7C4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73CDF325-C1D5-4627-9ED7-A744AF64675B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10A5070F-EDA3-4C33-8D53-C386CD7776D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AED5D312-2810-4FB9-840F-3F5C04344B3D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0B143F74-B0CD-4FA2-BBBD-A7CAC1AC3C7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D968A81D-C53E-4E3F-AC2E-7AD8CA3BAAA7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E5BE65BC-EBEB-44A3-844D-E86A55BAF0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93DAD4E5-779D-4BD5-B7F6-D49CB4D5490B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593C7EEB-2CDE-4454-ADA4-DFF30FE5C78C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B03910DA-F065-48B7-8A68-A5C06921869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23604146-BA31-446D-B6D8-10935FAB46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BA5BDE8F-27EF-4316-AB31-C46D25F982B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98D3DBE0-F15F-4FB5-BC3B-890DD24C21B6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735C04F5-6E37-43F9-A595-397728F05E2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712CBAD7-B5F1-4F92-8B94-79D6DB0FC7CA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AE03C710-4739-48C1-B152-82B2D7193D0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068FBCE3-8204-4D5D-92AD-D09DA2F857C8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9D8A3649-2207-4109-9C4E-D5F15D250D3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368E475C-AFC8-46C3-BB09-CC16702CB9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C9EF2A07-D7C9-4D77-AAFB-E141ABED7C6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7977DBE9-6B46-44E0-84BC-4C7E8E3BF4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6B9F1801-4471-47CC-B49E-EE9C7E98DAE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7A7BA51B-1F4D-4BDE-BA9A-BADBE09E01F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99E339D-1BE7-46A4-907A-772F95586A7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BEDDC8E-8ACF-4915-8521-0C9A48D280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B98F49D1-AF07-4D94-AC43-F0FFD0B117DD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CF71282E-6CEE-44FF-A081-AE7866A3907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BFCF04F7-B278-4F5E-ADDB-D451174EB845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325749BD-E8F4-44E1-9168-CA23B1CBF5AE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D11D51D5-065B-4ED2-BF0E-4C6519E818E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3BCE129-532C-4761-A5E8-14741BC5224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212CDE6C-0A10-4A27-8A72-8301E56D8BD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0153EC48-A2C6-4D70-9B2B-32821EA1264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55F25E3A-B8A2-47B6-A0AC-EF761BC5348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D9045E37-1C2E-4026-A843-E4C197208600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1FFA7E71-EEB7-4798-822F-50574B57DC72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E4C8AAAA-4DB8-42DD-BA04-7D4B4A5E101C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D633350D-9754-4D4D-8B34-62756B148A09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ECF20246-D4AA-4243-8B3E-29FB98F3784E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05176675-6799-46E1-A2AC-AB00C01A522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D811C0-2C5B-4323-9329-A7F5EBC3D24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A83847B7-15CC-4401-894D-E3069A644074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DE17F479-A69B-48B0-929F-92F386618707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6F23D74-9BDC-4AF1-B078-3170CF596CB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60875189-F02A-4918-97A1-72F41953656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A5831731-740F-4CBF-B4C5-6726EC4A8019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A62ACA9A-B0A2-4198-865A-1731092118F6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336D0735-0F41-4E25-917E-56971708623A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696BACC8-D211-4301-9BEF-DF13ACAFB6CD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D4B99396-03AF-4685-B32B-5BB36B0E31A0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CE187059-F073-4F9B-A138-E467514DC861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37CD1BB7-A151-4A9E-8517-8DE2364AB852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9750EA53-2CDD-4DFE-ADC6-2830920EC208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6C2E6906-5E88-4726-B9DC-C62F1C44EBF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72396592-A7C6-46BE-8DD9-9892A9CDE1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C8910556-E934-4C79-8305-8C54E9867C48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A774844-ECE3-440D-98EC-DCAB8C0704CA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7A70F3E2-08AF-418B-9CD7-DDAA94CD05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1F929D43-3A2F-4776-8963-BFA57ACE32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A6C48978-34C5-4B8C-B7C8-3A2F2AA6939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B2BAD45B-520F-42A7-AB95-20F468542E9E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A22E62B3-AD94-9F8C-F17F-EFB832FFAD26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09D63074-DBF6-A991-A9FE-3D4B16021D6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1773275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1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15" name="Tijdelijke aanduiding voor tekst 4">
            <a:extLst>
              <a:ext uri="{FF2B5EF4-FFF2-40B4-BE49-F238E27FC236}">
                <a16:creationId xmlns:a16="http://schemas.microsoft.com/office/drawing/2014/main" id="{9075450D-82DE-4BCB-8B53-0EF5C296280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884595" y="0"/>
            <a:ext cx="3307405" cy="685800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68FB5F0A-362D-47A4-BADC-AF1C14A1C5E6}"/>
              </a:ext>
            </a:extLst>
          </p:cNvPr>
          <p:cNvSpPr>
            <a:spLocks noGrp="1" noChangeAspect="1"/>
          </p:cNvSpPr>
          <p:nvPr>
            <p:ph type="pic" idx="14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(1)</a:t>
            </a:r>
          </a:p>
        </p:txBody>
      </p:sp>
      <p:sp>
        <p:nvSpPr>
          <p:cNvPr id="17" name="Tijdelijke aanduiding voor tekst 8">
            <a:extLst>
              <a:ext uri="{FF2B5EF4-FFF2-40B4-BE49-F238E27FC236}">
                <a16:creationId xmlns:a16="http://schemas.microsoft.com/office/drawing/2014/main" id="{F2ABF538-4102-419E-8B35-184F2B5C86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34438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grpSp>
        <p:nvGrpSpPr>
          <p:cNvPr id="11" name="INSTRUCTION">
            <a:extLst>
              <a:ext uri="{FF2B5EF4-FFF2-40B4-BE49-F238E27FC236}">
                <a16:creationId xmlns:a16="http://schemas.microsoft.com/office/drawing/2014/main" id="{98569D3F-9479-4855-ACEB-1057B5D9AB0D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3" name="Rechthoek 12">
              <a:extLst>
                <a:ext uri="{FF2B5EF4-FFF2-40B4-BE49-F238E27FC236}">
                  <a16:creationId xmlns:a16="http://schemas.microsoft.com/office/drawing/2014/main" id="{4E0CE3A3-563F-47F8-9089-0950D2B00297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787162B-1E9A-4682-BE72-38ABAAA2A96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DC920EC1-8925-44E4-93C7-0691696018AF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7CEFA483-7854-4B58-B56C-A0520AD7CC1D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7069C325-4105-4DD0-90D1-9BDFDC9D230E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A9A18BCB-B8EB-4A0F-B40B-F8A27F4ACCCA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3FECCECC-3430-4577-8712-7011C11F0D18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650EB624-24E7-48BD-A48D-B71742C91C4F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E77D8D6A-3F3B-418C-BF1C-CCB4578DAD3F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DDE642E7-F2CE-4601-8814-6497917891EA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2F893459-F05C-48CB-A470-7C16C2CAC1F3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ECC090F6-EC74-4ED5-9AB0-1EADF5D85897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D369E726-029C-467C-BFFF-CB788ED5AF80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ED5175B-6688-4EDF-8A1F-FAAE1C34CE17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D92D3E16-F138-4BF2-9E91-0C5573279E37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D07392E4-B856-486C-9EE9-648014EDBC7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6A00B338-150F-4EA4-8FB3-316D77E9428E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95C93DA9-28F2-4C95-944B-DA168E955B1B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AE94094B-5D1C-4477-979D-E7D96CDC7509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A9BD7CC6-0076-4550-9BE8-01D1A0FD1362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3616DBDC-7988-4D93-84B9-D1E9E9F705A5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90E4A8B7-9401-4470-A6FA-1383DB3E9308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337438A-26D1-487D-84C0-52B921577D1C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AC75E64B-4F25-4D29-B021-A74419D1D81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EE11EFAB-995B-4FB9-A470-9CA3D76CC183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0B479AFD-875B-4837-B828-0508ED82D04D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9E9F3066-424F-4415-AF66-936CE50F4760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9F909F80-FC21-4A29-9342-14655E362473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C651D2C6-3867-4D18-A0AC-1966A235BA1A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E96D3A69-10D9-4BAF-8B09-6B17129EBDD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F7086248-3D73-4A24-8AC7-BBF13BFAE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23AAB58-E92F-4D97-93B7-EB914F1CA43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F044A7EA-346A-4450-B1B1-4739BC842C2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BE1B8583-D040-42B6-A904-7457EC694C8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49563BEB-6A1E-4A6F-8596-E7EC8118C5C6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00BE9DA6-D7B7-4253-8063-D44A44D9C720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36C3FD95-E9FE-48B9-881D-CF4E327249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567C047-8DF6-45E9-B5E0-CB18EC8F4AC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D8FD1AA-74FF-42F5-86A1-BB2D71F38FB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70382568-BE26-4892-8269-686D591D3C4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E8528E-D123-4C4B-81D8-85A62DA81D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848CC26C-5847-49B7-B76C-B0AC44C40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CC693759-C3CD-422E-BD84-C72C3D7A7D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7806AB88-6DA0-4C1F-BD84-61FEF648E8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3A2F1F56-6C3E-496E-AB8B-4ACEDEFC333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BBB86696-7130-4175-A7F4-B00431ADD3C9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B975AA0D-D6FB-4FA4-9475-011889F2D536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8BF48238-A695-4C82-84EC-1D53ECE62A80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259F34B5-149A-4388-A9A0-B35F8457D093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289D9073-939D-42FF-B803-5CBC3CCF41C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89670FE9-11B1-4ED3-A27F-8A8FE287F16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3480241-BF59-44D2-9B8C-662F755D6E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8D004F20-D749-45ED-B33E-74D06D5BB4E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A248702-C682-4760-8E57-B4C9A871975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88A89B92-3A37-434D-B10E-EB277EC5823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4EFA5DF9-CB8F-41D1-938D-D007B051905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1C77E014-568E-455F-A4F9-F661B5AB1401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776219EA-2737-4F15-8F43-210A197A9E4C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96B0D4F4-541E-47F6-9424-751CF26F443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3D2E104B-95A0-4D4E-AB55-330F255B65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7BF0C9A6-173B-40F6-B8DE-A0F367C9113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1F2AE28-CACA-4C6A-9024-4D6DA1FA187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327A1649-9399-41C8-B285-E91CAD80FDB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09F47C62-A9A5-4111-B0F9-EAE5EA73C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C5EF4C59-FA40-483F-ACD6-4D4274A6E75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F7BF8ABE-B4D3-42B7-A735-4812B2B26EE5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8C780CB7-703C-436A-A017-02E41FEBEB96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A5B7D3B3-C594-47CE-BB37-CFA141986A52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8457B391-D110-452C-87DF-19796845CB76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1ED212D1-A17C-4A4E-9B78-212398BF9399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81A7CD95-AF1C-4976-95C0-EC4B0CC1F2C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2F6BCA34-DA21-458A-8478-D1E9AC8C26B1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C5DC8689-86DE-4C5B-9F4A-8864DB2B29E5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4235AAC6-B90D-42B8-AC6A-A0EFD955C491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7C105077-5E9A-4315-8A42-73F0629D4EE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5347298B-48C3-4B83-9871-6B615D88ABB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E7C5025E-7519-4A1C-99FB-BECA1648DC8B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1BA37100-2B18-4889-972C-475B31B8C84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9EE27AB8-2DA4-48C1-9C84-C25FFC399DBA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772C1EC4-964D-4A73-AB4F-3C51FD7A8652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BCF9517E-26BB-410A-8E62-E71426AFDEB1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90C506BC-D938-4BE1-9FC7-8C745ABB150C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0A71592E-F9AA-433D-9256-4F1C8A0FAB4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4416DAE6-E4E9-4F9A-808C-89EEBB8E7129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73731DD4-1070-47B7-BECD-6C89F511CFE3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DE9E0485-079B-414D-A3BD-270E4535A5EA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2E885E2A-EA7F-4B12-ABC9-9C52E73BCF79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6E7C2530-D6AD-4E3B-BCFA-12276124E586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45AC8720-6867-42CF-B935-91B4C229A8C7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F8ABC956-90F4-4B03-A528-92C78B0CA13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795B4EC4-A56C-4912-8337-A38F284D1FE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20611CBB-70D9-4A5B-9600-176A9082597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5D975EDB-AE93-4344-81C4-8EF38440D7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3FF25884-5C07-4A83-A01A-5B1381C72A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49627AEF-B7F5-490A-835F-F608784CCCF3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0788DD85-4B12-4A3D-A0B1-1B5D351B9D2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B756CBCD-2D8C-42CA-A533-FAC5FFDD1BB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78A6E5F7-210B-47E7-834C-253AAC13C2FA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8C10E463-8758-45E6-9DCF-4E67F77454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34D2E33-859C-4B23-AEEB-2BF3DB142D3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C7E4B0C9-785B-421A-8915-92FF76F21D41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F40E4F8B-959E-493C-9F25-9F28E6B867D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33B0DB70-B2FE-4EFE-B886-7C72B6032AAC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9884F37F-D79C-4779-9D3B-2CB8D8DAE1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A84C3843-2F49-48E5-BC5E-5510B14BD6EF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09C5E1D3-37BF-46FE-807A-99E38B530B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grpSp>
        <p:nvGrpSpPr>
          <p:cNvPr id="123" name="INSTRUCTION">
            <a:extLst>
              <a:ext uri="{FF2B5EF4-FFF2-40B4-BE49-F238E27FC236}">
                <a16:creationId xmlns:a16="http://schemas.microsoft.com/office/drawing/2014/main" id="{82500557-9ADC-40DB-88CE-F69EB73FACFD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4" name="Rechthoek 123">
              <a:extLst>
                <a:ext uri="{FF2B5EF4-FFF2-40B4-BE49-F238E27FC236}">
                  <a16:creationId xmlns:a16="http://schemas.microsoft.com/office/drawing/2014/main" id="{81A889EF-A920-4B8D-9B1C-DED885BCE6B0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5" name="Ovaal 124">
              <a:extLst>
                <a:ext uri="{FF2B5EF4-FFF2-40B4-BE49-F238E27FC236}">
                  <a16:creationId xmlns:a16="http://schemas.microsoft.com/office/drawing/2014/main" id="{4D337BC9-2192-48D1-A1D5-8CDF2838A2AA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E0BFB4FE-BA94-4F9B-95A4-B30A370F0767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7" name="Groep 126">
              <a:extLst>
                <a:ext uri="{FF2B5EF4-FFF2-40B4-BE49-F238E27FC236}">
                  <a16:creationId xmlns:a16="http://schemas.microsoft.com/office/drawing/2014/main" id="{A26B1DA5-F2C4-4114-BFB4-66C42708B9C8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1" name="Rechthoek 180">
                <a:extLst>
                  <a:ext uri="{FF2B5EF4-FFF2-40B4-BE49-F238E27FC236}">
                    <a16:creationId xmlns:a16="http://schemas.microsoft.com/office/drawing/2014/main" id="{CE382DCE-7C5A-40EF-A970-12AAF49525C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2" name="Ovaal 181">
                <a:extLst>
                  <a:ext uri="{FF2B5EF4-FFF2-40B4-BE49-F238E27FC236}">
                    <a16:creationId xmlns:a16="http://schemas.microsoft.com/office/drawing/2014/main" id="{40C9C831-4EFB-4D70-833C-98FD430A6B6C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Vrije vorm: vorm 182">
                <a:extLst>
                  <a:ext uri="{FF2B5EF4-FFF2-40B4-BE49-F238E27FC236}">
                    <a16:creationId xmlns:a16="http://schemas.microsoft.com/office/drawing/2014/main" id="{2F614D06-4D38-44C1-A308-ABFAAD80C68E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Rechthoek: afgeronde hoeken 183">
                <a:extLst>
                  <a:ext uri="{FF2B5EF4-FFF2-40B4-BE49-F238E27FC236}">
                    <a16:creationId xmlns:a16="http://schemas.microsoft.com/office/drawing/2014/main" id="{28083446-A8FE-4571-8CBD-6659ACB9A375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5" name="Rechte verbindingslijn 184">
                <a:extLst>
                  <a:ext uri="{FF2B5EF4-FFF2-40B4-BE49-F238E27FC236}">
                    <a16:creationId xmlns:a16="http://schemas.microsoft.com/office/drawing/2014/main" id="{4148440E-E0CF-4777-AF17-D6BF102CAC6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0D7F4D41-6598-425B-ADFB-9E5DDF2B6F91}"/>
                  </a:ext>
                </a:extLst>
              </p:cNvPr>
              <p:cNvCxnSpPr>
                <a:cxnSpLocks/>
                <a:stCxn id="184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8" name="Ovaal 127">
              <a:extLst>
                <a:ext uri="{FF2B5EF4-FFF2-40B4-BE49-F238E27FC236}">
                  <a16:creationId xmlns:a16="http://schemas.microsoft.com/office/drawing/2014/main" id="{8F5D899A-023C-44BF-98C1-A680F2321100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29" name="Rechthoek 128">
              <a:extLst>
                <a:ext uri="{FF2B5EF4-FFF2-40B4-BE49-F238E27FC236}">
                  <a16:creationId xmlns:a16="http://schemas.microsoft.com/office/drawing/2014/main" id="{562A3A42-FAF4-465D-A999-52B46FB7BC29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0" name="Groep 129">
              <a:extLst>
                <a:ext uri="{FF2B5EF4-FFF2-40B4-BE49-F238E27FC236}">
                  <a16:creationId xmlns:a16="http://schemas.microsoft.com/office/drawing/2014/main" id="{D24AC076-914B-4303-8CD2-3BA2013B9899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8" name="Rechthoek 177">
                <a:extLst>
                  <a:ext uri="{FF2B5EF4-FFF2-40B4-BE49-F238E27FC236}">
                    <a16:creationId xmlns:a16="http://schemas.microsoft.com/office/drawing/2014/main" id="{A30B09ED-4223-4E2B-B4F8-9C5659EA62C9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79" name="Rechte verbindingslijn 178">
                <a:extLst>
                  <a:ext uri="{FF2B5EF4-FFF2-40B4-BE49-F238E27FC236}">
                    <a16:creationId xmlns:a16="http://schemas.microsoft.com/office/drawing/2014/main" id="{413C0326-B759-43BB-AE92-AD069711BF99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0" name="Gelijkbenige driehoek 179">
                <a:extLst>
                  <a:ext uri="{FF2B5EF4-FFF2-40B4-BE49-F238E27FC236}">
                    <a16:creationId xmlns:a16="http://schemas.microsoft.com/office/drawing/2014/main" id="{518F0947-D5EC-4672-B545-8B25E6C289C5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1" name="Ovaal 130">
              <a:extLst>
                <a:ext uri="{FF2B5EF4-FFF2-40B4-BE49-F238E27FC236}">
                  <a16:creationId xmlns:a16="http://schemas.microsoft.com/office/drawing/2014/main" id="{2D3B2F40-F161-4808-9ACD-D56486C346D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2" name="Rechthoek 131">
              <a:extLst>
                <a:ext uri="{FF2B5EF4-FFF2-40B4-BE49-F238E27FC236}">
                  <a16:creationId xmlns:a16="http://schemas.microsoft.com/office/drawing/2014/main" id="{026D4AF6-CD7B-4DDC-B79E-92F869577F2F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3" name="Groep 132">
              <a:extLst>
                <a:ext uri="{FF2B5EF4-FFF2-40B4-BE49-F238E27FC236}">
                  <a16:creationId xmlns:a16="http://schemas.microsoft.com/office/drawing/2014/main" id="{1836F364-2EAF-4A03-A5BB-09138D23474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2" name="Groep 161">
                <a:extLst>
                  <a:ext uri="{FF2B5EF4-FFF2-40B4-BE49-F238E27FC236}">
                    <a16:creationId xmlns:a16="http://schemas.microsoft.com/office/drawing/2014/main" id="{18AAD5AA-A7C0-47B7-B711-C94294AEF0FB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5" name="Groep 164">
                  <a:extLst>
                    <a:ext uri="{FF2B5EF4-FFF2-40B4-BE49-F238E27FC236}">
                      <a16:creationId xmlns:a16="http://schemas.microsoft.com/office/drawing/2014/main" id="{B8384AAF-FF15-431C-BF31-E95BEC1C6F3E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2" name="Groep 171">
                    <a:extLst>
                      <a:ext uri="{FF2B5EF4-FFF2-40B4-BE49-F238E27FC236}">
                        <a16:creationId xmlns:a16="http://schemas.microsoft.com/office/drawing/2014/main" id="{74F74843-38FA-4563-B7DE-FC86372BCE6E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5" name="Rechthoek 174">
                      <a:extLst>
                        <a:ext uri="{FF2B5EF4-FFF2-40B4-BE49-F238E27FC236}">
                          <a16:creationId xmlns:a16="http://schemas.microsoft.com/office/drawing/2014/main" id="{34AC472B-208E-444C-98FE-EEA8AC80DBA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E4511790-69A7-4DB7-8852-DE938B58D20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Ovaal 176">
                      <a:extLst>
                        <a:ext uri="{FF2B5EF4-FFF2-40B4-BE49-F238E27FC236}">
                          <a16:creationId xmlns:a16="http://schemas.microsoft.com/office/drawing/2014/main" id="{5595460A-8496-4C40-ADF5-7514046473B4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3" name="Afbeelding 172">
                    <a:extLst>
                      <a:ext uri="{FF2B5EF4-FFF2-40B4-BE49-F238E27FC236}">
                        <a16:creationId xmlns:a16="http://schemas.microsoft.com/office/drawing/2014/main" id="{B018FC5C-E197-46A6-935C-8BD57A76C3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D5889773-6BDC-4437-824B-EDE0202B18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4C192008-EAC1-47B5-9996-1BB0FAB05521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64F8FF1A-B72D-4FCC-B866-4D06BC055A8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6D0D6C2E-E125-468B-AECA-937312381C4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0F23B0B3-C2AA-495B-AAC2-6F7ACA4EE7E3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8" name="Rechthoek 167">
                    <a:extLst>
                      <a:ext uri="{FF2B5EF4-FFF2-40B4-BE49-F238E27FC236}">
                        <a16:creationId xmlns:a16="http://schemas.microsoft.com/office/drawing/2014/main" id="{85C7A6B3-BF48-4FB5-8AC3-17630D5AC287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319AA596-7A09-4355-B5A5-1A5C32D4CEED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3" name="Rechthoek 162">
                <a:extLst>
                  <a:ext uri="{FF2B5EF4-FFF2-40B4-BE49-F238E27FC236}">
                    <a16:creationId xmlns:a16="http://schemas.microsoft.com/office/drawing/2014/main" id="{2964FAF7-D1F3-4F5B-82B5-FEE054FC372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4" name="Gelijkbenige driehoek 163">
                <a:extLst>
                  <a:ext uri="{FF2B5EF4-FFF2-40B4-BE49-F238E27FC236}">
                    <a16:creationId xmlns:a16="http://schemas.microsoft.com/office/drawing/2014/main" id="{93B083FC-60D6-4DE5-90FE-ECDF836C5C3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4" name="Ovaal 133">
              <a:extLst>
                <a:ext uri="{FF2B5EF4-FFF2-40B4-BE49-F238E27FC236}">
                  <a16:creationId xmlns:a16="http://schemas.microsoft.com/office/drawing/2014/main" id="{69A68E5F-170C-4516-AE15-AA7843889B1F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5" name="Rechthoek 134">
              <a:extLst>
                <a:ext uri="{FF2B5EF4-FFF2-40B4-BE49-F238E27FC236}">
                  <a16:creationId xmlns:a16="http://schemas.microsoft.com/office/drawing/2014/main" id="{6F6AF4EA-40FA-4A75-8B1B-5A5193051BA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6" name="Groep 135">
              <a:extLst>
                <a:ext uri="{FF2B5EF4-FFF2-40B4-BE49-F238E27FC236}">
                  <a16:creationId xmlns:a16="http://schemas.microsoft.com/office/drawing/2014/main" id="{FC706F02-2A4A-45B8-9CC3-019C1E92B685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7" name="Rechthoek 146">
                <a:extLst>
                  <a:ext uri="{FF2B5EF4-FFF2-40B4-BE49-F238E27FC236}">
                    <a16:creationId xmlns:a16="http://schemas.microsoft.com/office/drawing/2014/main" id="{7D46CCBA-9945-4C11-AC6F-9F1A83E373D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BCDD7BF6-1DDF-4110-8538-1D2FAC19B186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Tekstvak 148">
                <a:extLst>
                  <a:ext uri="{FF2B5EF4-FFF2-40B4-BE49-F238E27FC236}">
                    <a16:creationId xmlns:a16="http://schemas.microsoft.com/office/drawing/2014/main" id="{45756381-737E-4267-8C09-DD5FED3DCB28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75337392-A580-486F-A20D-41BE7829DDA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1" name="Vrije vorm: vorm 150">
                <a:extLst>
                  <a:ext uri="{FF2B5EF4-FFF2-40B4-BE49-F238E27FC236}">
                    <a16:creationId xmlns:a16="http://schemas.microsoft.com/office/drawing/2014/main" id="{544E2B6D-C160-4700-A21B-DF0AC38F0EE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2" name="Groep 151">
                <a:extLst>
                  <a:ext uri="{FF2B5EF4-FFF2-40B4-BE49-F238E27FC236}">
                    <a16:creationId xmlns:a16="http://schemas.microsoft.com/office/drawing/2014/main" id="{4E00978A-691B-430E-A4DD-00B6DEB2027E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8" name="Rechthoek 157">
                  <a:extLst>
                    <a:ext uri="{FF2B5EF4-FFF2-40B4-BE49-F238E27FC236}">
                      <a16:creationId xmlns:a16="http://schemas.microsoft.com/office/drawing/2014/main" id="{CBBF962F-B4C9-4F85-A6FE-A0FD3C9031A1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19BE17CB-BC35-4A06-90F9-F43CB54A8753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AA6307A2-A811-43B5-9074-CEF998087CF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Koorde 160">
                  <a:extLst>
                    <a:ext uri="{FF2B5EF4-FFF2-40B4-BE49-F238E27FC236}">
                      <a16:creationId xmlns:a16="http://schemas.microsoft.com/office/drawing/2014/main" id="{327649B3-816B-428F-A96A-EE658620819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34F0644F-82DB-4CC1-B54B-E4AC26CA98FF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4" name="Rechthoek 153">
                  <a:extLst>
                    <a:ext uri="{FF2B5EF4-FFF2-40B4-BE49-F238E27FC236}">
                      <a16:creationId xmlns:a16="http://schemas.microsoft.com/office/drawing/2014/main" id="{62ABD4F1-A806-437C-8151-7496B02C2C51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65C35B1A-EF38-49D5-BD4E-51FF9BADCCA3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Ovaal 155">
                  <a:extLst>
                    <a:ext uri="{FF2B5EF4-FFF2-40B4-BE49-F238E27FC236}">
                      <a16:creationId xmlns:a16="http://schemas.microsoft.com/office/drawing/2014/main" id="{6762A18C-7F1C-41EE-B02F-4AFCF3494D6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47">
                  <a:extLst>
                    <a:ext uri="{FF2B5EF4-FFF2-40B4-BE49-F238E27FC236}">
                      <a16:creationId xmlns:a16="http://schemas.microsoft.com/office/drawing/2014/main" id="{427B52A3-2291-472A-998B-6E2CB659ADCD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BF9598EE-45DC-4FF4-8A1A-BAE16F99D036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8" name="ICOON_info">
              <a:extLst>
                <a:ext uri="{FF2B5EF4-FFF2-40B4-BE49-F238E27FC236}">
                  <a16:creationId xmlns:a16="http://schemas.microsoft.com/office/drawing/2014/main" id="{A2A82D0F-4E54-4D3A-AAD5-5AF5031F7192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5" name="Ovaal 144">
                <a:extLst>
                  <a:ext uri="{FF2B5EF4-FFF2-40B4-BE49-F238E27FC236}">
                    <a16:creationId xmlns:a16="http://schemas.microsoft.com/office/drawing/2014/main" id="{5C1526B5-F119-4166-8748-FB2792056A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6" name="Graphic 163" descr="Informatie">
                <a:extLst>
                  <a:ext uri="{FF2B5EF4-FFF2-40B4-BE49-F238E27FC236}">
                    <a16:creationId xmlns:a16="http://schemas.microsoft.com/office/drawing/2014/main" id="{7A1CB366-7F32-4BBB-9386-5A796065BB86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39" name="Groep 138">
              <a:extLst>
                <a:ext uri="{FF2B5EF4-FFF2-40B4-BE49-F238E27FC236}">
                  <a16:creationId xmlns:a16="http://schemas.microsoft.com/office/drawing/2014/main" id="{1FF2B8ED-9AD0-472C-A740-C78D6F3A4B6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0" name="Inspireren">
                <a:extLst>
                  <a:ext uri="{FF2B5EF4-FFF2-40B4-BE49-F238E27FC236}">
                    <a16:creationId xmlns:a16="http://schemas.microsoft.com/office/drawing/2014/main" id="{619FC698-79A7-4A18-92B8-67F3FAF2528F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2" name="Freeform 12">
                  <a:extLst>
                    <a:ext uri="{FF2B5EF4-FFF2-40B4-BE49-F238E27FC236}">
                      <a16:creationId xmlns:a16="http://schemas.microsoft.com/office/drawing/2014/main" id="{BC7F61EC-5EA0-4A63-B5D1-238AD96C6D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3" name="Freeform 13">
                  <a:extLst>
                    <a:ext uri="{FF2B5EF4-FFF2-40B4-BE49-F238E27FC236}">
                      <a16:creationId xmlns:a16="http://schemas.microsoft.com/office/drawing/2014/main" id="{2EBA6FFB-4BAA-4EF9-87E7-44B41B569F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4">
                  <a:extLst>
                    <a:ext uri="{FF2B5EF4-FFF2-40B4-BE49-F238E27FC236}">
                      <a16:creationId xmlns:a16="http://schemas.microsoft.com/office/drawing/2014/main" id="{027C37E0-8454-4529-B0FA-3184C720E5F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1" name="Tekstvak 140">
                <a:extLst>
                  <a:ext uri="{FF2B5EF4-FFF2-40B4-BE49-F238E27FC236}">
                    <a16:creationId xmlns:a16="http://schemas.microsoft.com/office/drawing/2014/main" id="{2E02D29B-18F1-46F9-940C-2C8AC8B13293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45C7AFA1-B619-941D-0E63-E20E9500DF6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8" name="Picture Placeholder 2">
            <a:extLst>
              <a:ext uri="{FF2B5EF4-FFF2-40B4-BE49-F238E27FC236}">
                <a16:creationId xmlns:a16="http://schemas.microsoft.com/office/drawing/2014/main" id="{90953D55-BA0F-47A8-CE38-D102A743751C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334222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2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" y="0"/>
            <a:ext cx="12192000" cy="3989070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4384766"/>
            <a:ext cx="2829496" cy="1826665"/>
          </a:xfrm>
        </p:spPr>
        <p:txBody>
          <a:bodyPr anchor="t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(2)</a:t>
            </a:r>
          </a:p>
        </p:txBody>
      </p:sp>
      <p:sp>
        <p:nvSpPr>
          <p:cNvPr id="13" name="Tijdelijke aanduiding voor tekst 8">
            <a:extLst>
              <a:ext uri="{FF2B5EF4-FFF2-40B4-BE49-F238E27FC236}">
                <a16:creationId xmlns:a16="http://schemas.microsoft.com/office/drawing/2014/main" id="{71164FE9-3564-4C3A-8A03-696313355A21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60967" y="1085321"/>
            <a:ext cx="2829496" cy="2596030"/>
          </a:xfrm>
        </p:spPr>
        <p:txBody>
          <a:bodyPr anchor="b" anchorCtr="0"/>
          <a:lstStyle>
            <a:lvl1pPr>
              <a:buClr>
                <a:schemeClr val="accent5"/>
              </a:buClr>
              <a:defRPr>
                <a:solidFill>
                  <a:schemeClr val="bg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  <a:lvl6pPr>
              <a:defRPr>
                <a:solidFill>
                  <a:schemeClr val="bg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bg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bg1"/>
                </a:solidFill>
              </a:defRPr>
            </a:lvl8pPr>
            <a:lvl9pPr>
              <a:defRPr>
                <a:solidFill>
                  <a:schemeClr val="bg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endParaRPr lang="nl-NL" dirty="0"/>
          </a:p>
        </p:txBody>
      </p:sp>
      <p:grpSp>
        <p:nvGrpSpPr>
          <p:cNvPr id="15" name="INSTRUCTION">
            <a:extLst>
              <a:ext uri="{FF2B5EF4-FFF2-40B4-BE49-F238E27FC236}">
                <a16:creationId xmlns:a16="http://schemas.microsoft.com/office/drawing/2014/main" id="{DADCC131-814A-490E-AAAB-127B1F73E3E0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9F29063-A6B1-428F-BD9B-4758528D4B9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4EED4691-A833-42C6-8C50-95EB26C03430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1B780635-B77E-4E80-89C5-FB1859468AA2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C9166C7D-D7F9-47F5-9BCA-2C8472EB4C2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5760EA1E-53C7-4092-9BDE-6C1F221BF787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2" name="Rechthoek 21">
              <a:extLst>
                <a:ext uri="{FF2B5EF4-FFF2-40B4-BE49-F238E27FC236}">
                  <a16:creationId xmlns:a16="http://schemas.microsoft.com/office/drawing/2014/main" id="{72A8CF49-728F-4521-AB4C-18F4BA95D0AC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3" name="Ovaal 22">
              <a:extLst>
                <a:ext uri="{FF2B5EF4-FFF2-40B4-BE49-F238E27FC236}">
                  <a16:creationId xmlns:a16="http://schemas.microsoft.com/office/drawing/2014/main" id="{8E2BD399-9B13-4F7C-9106-B0F52432FAC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4" name="Rechthoek 23">
              <a:extLst>
                <a:ext uri="{FF2B5EF4-FFF2-40B4-BE49-F238E27FC236}">
                  <a16:creationId xmlns:a16="http://schemas.microsoft.com/office/drawing/2014/main" id="{B2ECBA82-5EA1-46DD-9495-954E9AD8CB97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5" name="Ovaal 24">
              <a:extLst>
                <a:ext uri="{FF2B5EF4-FFF2-40B4-BE49-F238E27FC236}">
                  <a16:creationId xmlns:a16="http://schemas.microsoft.com/office/drawing/2014/main" id="{D5CD1EF2-0BD3-4F63-BF02-D18D9DD38534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6" name="Rechthoek 25">
              <a:extLst>
                <a:ext uri="{FF2B5EF4-FFF2-40B4-BE49-F238E27FC236}">
                  <a16:creationId xmlns:a16="http://schemas.microsoft.com/office/drawing/2014/main" id="{F9AFB568-986E-41BA-996D-96B1CC5ACCA7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7" name="Ovaal 26">
              <a:extLst>
                <a:ext uri="{FF2B5EF4-FFF2-40B4-BE49-F238E27FC236}">
                  <a16:creationId xmlns:a16="http://schemas.microsoft.com/office/drawing/2014/main" id="{E9F4917D-0A74-4D1A-83CE-92AD71E2F85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8" name="Rechthoek 27">
              <a:extLst>
                <a:ext uri="{FF2B5EF4-FFF2-40B4-BE49-F238E27FC236}">
                  <a16:creationId xmlns:a16="http://schemas.microsoft.com/office/drawing/2014/main" id="{BF973501-8921-422A-8236-2A225EAEE813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9" name="Ovaal 28">
              <a:extLst>
                <a:ext uri="{FF2B5EF4-FFF2-40B4-BE49-F238E27FC236}">
                  <a16:creationId xmlns:a16="http://schemas.microsoft.com/office/drawing/2014/main" id="{2B209227-8544-4A94-A9B6-53DAE5AAF949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3209F4D3-DC57-4EAB-BEEC-825D989E82B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1" name="Ovaal 30">
              <a:extLst>
                <a:ext uri="{FF2B5EF4-FFF2-40B4-BE49-F238E27FC236}">
                  <a16:creationId xmlns:a16="http://schemas.microsoft.com/office/drawing/2014/main" id="{CCCBB738-FD43-49BB-B217-594EB2E3F9DA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2" name="Rechthoek 31">
              <a:extLst>
                <a:ext uri="{FF2B5EF4-FFF2-40B4-BE49-F238E27FC236}">
                  <a16:creationId xmlns:a16="http://schemas.microsoft.com/office/drawing/2014/main" id="{2321DC91-2CAD-4E92-9917-EAFAE52493DF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3" name="Ovaal 32">
              <a:extLst>
                <a:ext uri="{FF2B5EF4-FFF2-40B4-BE49-F238E27FC236}">
                  <a16:creationId xmlns:a16="http://schemas.microsoft.com/office/drawing/2014/main" id="{8929D4AD-B612-44D8-BB4B-78A863825F91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4" name="Rechthoek 33">
              <a:extLst>
                <a:ext uri="{FF2B5EF4-FFF2-40B4-BE49-F238E27FC236}">
                  <a16:creationId xmlns:a16="http://schemas.microsoft.com/office/drawing/2014/main" id="{59D010B1-CA82-4F7C-ABC6-11C03A2A2E17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5" name="Ovaal 34">
              <a:extLst>
                <a:ext uri="{FF2B5EF4-FFF2-40B4-BE49-F238E27FC236}">
                  <a16:creationId xmlns:a16="http://schemas.microsoft.com/office/drawing/2014/main" id="{D4173102-C9CC-4AD1-AE16-1B54D1D5DFD3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4D84CF94-A511-4DC3-9EDE-FE6EFFF57978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7" name="Rechthoek 36">
              <a:extLst>
                <a:ext uri="{FF2B5EF4-FFF2-40B4-BE49-F238E27FC236}">
                  <a16:creationId xmlns:a16="http://schemas.microsoft.com/office/drawing/2014/main" id="{F47DF231-F75B-432C-B114-FE24A4C6B59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8" name="ICOON_info">
              <a:extLst>
                <a:ext uri="{FF2B5EF4-FFF2-40B4-BE49-F238E27FC236}">
                  <a16:creationId xmlns:a16="http://schemas.microsoft.com/office/drawing/2014/main" id="{44B7B34B-BA83-455F-A864-3ED396C95554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80" name="Ovaal 79">
                <a:extLst>
                  <a:ext uri="{FF2B5EF4-FFF2-40B4-BE49-F238E27FC236}">
                    <a16:creationId xmlns:a16="http://schemas.microsoft.com/office/drawing/2014/main" id="{581D46C0-C1AA-4174-AD21-6B39BF187051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1" name="Graphic 163" descr="Informatie">
                <a:extLst>
                  <a:ext uri="{FF2B5EF4-FFF2-40B4-BE49-F238E27FC236}">
                    <a16:creationId xmlns:a16="http://schemas.microsoft.com/office/drawing/2014/main" id="{BCE6C6D3-94C4-4ADB-AC16-B978AB185F4B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9" name="VOORBEELD">
              <a:extLst>
                <a:ext uri="{FF2B5EF4-FFF2-40B4-BE49-F238E27FC236}">
                  <a16:creationId xmlns:a16="http://schemas.microsoft.com/office/drawing/2014/main" id="{5136A107-540E-479A-A067-B56F7BF37F9F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D19751A1-15C7-428B-8BB3-E52F9D4A50E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1" name="Rechthoek 40">
                <a:extLst>
                  <a:ext uri="{FF2B5EF4-FFF2-40B4-BE49-F238E27FC236}">
                    <a16:creationId xmlns:a16="http://schemas.microsoft.com/office/drawing/2014/main" id="{E24AD7DE-E3F8-4AAA-A105-AB077E11AE3D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AD475390-9C5D-4A42-B538-6C8D2814F0C0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3" name="Groep 72">
                  <a:extLst>
                    <a:ext uri="{FF2B5EF4-FFF2-40B4-BE49-F238E27FC236}">
                      <a16:creationId xmlns:a16="http://schemas.microsoft.com/office/drawing/2014/main" id="{8C635C21-E4A7-4A05-AF5E-6EB72229823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AB0CDD90-D903-40D2-80E6-1B987F90A5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5A2EF578-3E71-461D-93BB-17BBF2A1F4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2D2F18F0-4CE4-477E-B35D-9A070DD154A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5896609C-26E8-4F14-AEC7-201D8EB8266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9" name="Rechte verbindingslijn 78">
                    <a:extLst>
                      <a:ext uri="{FF2B5EF4-FFF2-40B4-BE49-F238E27FC236}">
                        <a16:creationId xmlns:a16="http://schemas.microsoft.com/office/drawing/2014/main" id="{882A1DE8-DACF-4081-98BB-4DB5A715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4" name="Pijl: rechts 73">
                  <a:extLst>
                    <a:ext uri="{FF2B5EF4-FFF2-40B4-BE49-F238E27FC236}">
                      <a16:creationId xmlns:a16="http://schemas.microsoft.com/office/drawing/2014/main" id="{1370A2F8-2A62-4306-A9FC-3D47E19C306B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3" name="Groep 42">
                <a:extLst>
                  <a:ext uri="{FF2B5EF4-FFF2-40B4-BE49-F238E27FC236}">
                    <a16:creationId xmlns:a16="http://schemas.microsoft.com/office/drawing/2014/main" id="{7A7E157A-01C4-44B4-864F-E9BC16AE705C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6" name="Groep 65">
                  <a:extLst>
                    <a:ext uri="{FF2B5EF4-FFF2-40B4-BE49-F238E27FC236}">
                      <a16:creationId xmlns:a16="http://schemas.microsoft.com/office/drawing/2014/main" id="{E9B9D171-598D-41A4-9D0E-92DB510EDA24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3F7D0560-3A54-4FB3-AE95-2456C24019E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61C8FB6-C84D-4999-B078-4ADF1BDE975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60039ECF-650C-4A20-999F-836C219CD68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2579A531-D34F-4598-93FC-50511A1DF9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2" name="Rechte verbindingslijn 71">
                    <a:extLst>
                      <a:ext uri="{FF2B5EF4-FFF2-40B4-BE49-F238E27FC236}">
                        <a16:creationId xmlns:a16="http://schemas.microsoft.com/office/drawing/2014/main" id="{1B99F8DF-7757-4C82-8222-D0EE5F05AE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7" name="Pijl: rechts 66">
                  <a:extLst>
                    <a:ext uri="{FF2B5EF4-FFF2-40B4-BE49-F238E27FC236}">
                      <a16:creationId xmlns:a16="http://schemas.microsoft.com/office/drawing/2014/main" id="{0A7A324C-F791-49DB-85D6-34A5078AACAB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A1297120-F031-4EE7-A226-45C7A629068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5" name="Rechte verbindingslijn 44">
                <a:extLst>
                  <a:ext uri="{FF2B5EF4-FFF2-40B4-BE49-F238E27FC236}">
                    <a16:creationId xmlns:a16="http://schemas.microsoft.com/office/drawing/2014/main" id="{4FDE4322-C97A-4D8C-855B-33BC609D09F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FF952AEA-1E3E-49BC-A29F-B803AE4BD74B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7" name="Rechthoek 46">
                <a:extLst>
                  <a:ext uri="{FF2B5EF4-FFF2-40B4-BE49-F238E27FC236}">
                    <a16:creationId xmlns:a16="http://schemas.microsoft.com/office/drawing/2014/main" id="{335B8738-E77C-4379-A730-EAAB0F98EC2F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DAC356D-C5CF-4245-B986-D0524D4553C9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8" name="Rechthoek 57">
                  <a:extLst>
                    <a:ext uri="{FF2B5EF4-FFF2-40B4-BE49-F238E27FC236}">
                      <a16:creationId xmlns:a16="http://schemas.microsoft.com/office/drawing/2014/main" id="{DF19403D-1ADB-4920-9CF0-A5E83299432E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9" name="Groep 58">
                  <a:extLst>
                    <a:ext uri="{FF2B5EF4-FFF2-40B4-BE49-F238E27FC236}">
                      <a16:creationId xmlns:a16="http://schemas.microsoft.com/office/drawing/2014/main" id="{3717E2D9-DE67-49DA-9772-A3434344D65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E0063A74-105A-408C-AE1B-9560C3F6867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D8C7615F-755C-4EFF-AECE-AD4EF1E910B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EC1E346F-343C-4254-9541-DE0EC4B1FD2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A42616B9-DFB7-4232-891A-0597F434430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5" name="Rechte verbindingslijn 64">
                    <a:extLst>
                      <a:ext uri="{FF2B5EF4-FFF2-40B4-BE49-F238E27FC236}">
                        <a16:creationId xmlns:a16="http://schemas.microsoft.com/office/drawing/2014/main" id="{A0CD8F5A-37B7-46B4-9C59-341C427C59D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0" name="Pijl: rechts 59">
                  <a:extLst>
                    <a:ext uri="{FF2B5EF4-FFF2-40B4-BE49-F238E27FC236}">
                      <a16:creationId xmlns:a16="http://schemas.microsoft.com/office/drawing/2014/main" id="{C7E3782A-CA86-40A8-AD98-EAD2D7EEB85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9" name="Groep 48">
                <a:extLst>
                  <a:ext uri="{FF2B5EF4-FFF2-40B4-BE49-F238E27FC236}">
                    <a16:creationId xmlns:a16="http://schemas.microsoft.com/office/drawing/2014/main" id="{72A8B6FD-3598-4566-9159-B17EBD2C18C2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50" name="Rechthoek 49">
                  <a:extLst>
                    <a:ext uri="{FF2B5EF4-FFF2-40B4-BE49-F238E27FC236}">
                      <a16:creationId xmlns:a16="http://schemas.microsoft.com/office/drawing/2014/main" id="{0321E5F2-F839-4056-BB97-DC2437ACB8CF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1" name="Groep 50">
                  <a:extLst>
                    <a:ext uri="{FF2B5EF4-FFF2-40B4-BE49-F238E27FC236}">
                      <a16:creationId xmlns:a16="http://schemas.microsoft.com/office/drawing/2014/main" id="{DBADCB76-1532-4BAD-AED1-B14E7F8A30C9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99A95BE-AFDD-4BCA-BF47-90FE13056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EA2BBBEB-7E70-4A64-9003-C62320BE826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6F6F1203-B42F-471E-ADBE-5E746D9DE80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AD8B9E6B-CA5A-4A53-BEB7-7385A3EC271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7" name="Rechte verbindingslijn 56">
                    <a:extLst>
                      <a:ext uri="{FF2B5EF4-FFF2-40B4-BE49-F238E27FC236}">
                        <a16:creationId xmlns:a16="http://schemas.microsoft.com/office/drawing/2014/main" id="{AE738811-4022-44BF-8AC3-252391183AA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2" name="Pijl: rechts 51">
                  <a:extLst>
                    <a:ext uri="{FF2B5EF4-FFF2-40B4-BE49-F238E27FC236}">
                      <a16:creationId xmlns:a16="http://schemas.microsoft.com/office/drawing/2014/main" id="{10ECA593-526E-4D62-8D7D-D867D98D7313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2" name="INSTRUCTION">
            <a:extLst>
              <a:ext uri="{FF2B5EF4-FFF2-40B4-BE49-F238E27FC236}">
                <a16:creationId xmlns:a16="http://schemas.microsoft.com/office/drawing/2014/main" id="{CCEEAC02-1995-43FF-91DC-B4F51A7696DA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6FFE678D-98B6-46BB-B85A-ADBD3E2EF369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D953235A-BF61-4571-99AE-C67500663188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CC308AAC-FC19-4C3E-AB8E-0A38CEA90501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41AB9214-38BD-4EEE-BFED-F9A242816BB8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7" name="Groep 86">
              <a:extLst>
                <a:ext uri="{FF2B5EF4-FFF2-40B4-BE49-F238E27FC236}">
                  <a16:creationId xmlns:a16="http://schemas.microsoft.com/office/drawing/2014/main" id="{1906B060-33F4-4D1B-A427-F5C8FE4FB4C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6" name="Rechthoek 115">
                <a:extLst>
                  <a:ext uri="{FF2B5EF4-FFF2-40B4-BE49-F238E27FC236}">
                    <a16:creationId xmlns:a16="http://schemas.microsoft.com/office/drawing/2014/main" id="{F7726EC0-3F9A-4DFB-945F-A59E737DE848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Ovaal 116">
                <a:extLst>
                  <a:ext uri="{FF2B5EF4-FFF2-40B4-BE49-F238E27FC236}">
                    <a16:creationId xmlns:a16="http://schemas.microsoft.com/office/drawing/2014/main" id="{756FB0DE-0730-434A-802F-1004D96E0CAF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Vrije vorm: vorm 117">
                <a:extLst>
                  <a:ext uri="{FF2B5EF4-FFF2-40B4-BE49-F238E27FC236}">
                    <a16:creationId xmlns:a16="http://schemas.microsoft.com/office/drawing/2014/main" id="{87DE0E58-733F-4EF3-8EB5-D5BA872C1C0A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9" name="Rechthoek: afgeronde hoeken 118">
                <a:extLst>
                  <a:ext uri="{FF2B5EF4-FFF2-40B4-BE49-F238E27FC236}">
                    <a16:creationId xmlns:a16="http://schemas.microsoft.com/office/drawing/2014/main" id="{A0F2B152-2257-4BD2-B61C-6273576F85BD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6DA193CD-549D-4727-96D3-7CCDF2B6ADE8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1" name="Rechte verbindingslijn 120">
                <a:extLst>
                  <a:ext uri="{FF2B5EF4-FFF2-40B4-BE49-F238E27FC236}">
                    <a16:creationId xmlns:a16="http://schemas.microsoft.com/office/drawing/2014/main" id="{403A5A86-03BB-4483-9166-DD86F2AA6A18}"/>
                  </a:ext>
                </a:extLst>
              </p:cNvPr>
              <p:cNvCxnSpPr>
                <a:cxnSpLocks/>
                <a:stCxn id="119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8" name="Ovaal 87">
              <a:extLst>
                <a:ext uri="{FF2B5EF4-FFF2-40B4-BE49-F238E27FC236}">
                  <a16:creationId xmlns:a16="http://schemas.microsoft.com/office/drawing/2014/main" id="{A217D95D-BEEC-4634-8BC2-CC068EB1EBD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9" name="Rechthoek 88">
              <a:extLst>
                <a:ext uri="{FF2B5EF4-FFF2-40B4-BE49-F238E27FC236}">
                  <a16:creationId xmlns:a16="http://schemas.microsoft.com/office/drawing/2014/main" id="{A1A1B900-B158-486D-9663-29BAC18824D2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90" name="Groep 89">
              <a:extLst>
                <a:ext uri="{FF2B5EF4-FFF2-40B4-BE49-F238E27FC236}">
                  <a16:creationId xmlns:a16="http://schemas.microsoft.com/office/drawing/2014/main" id="{830312DB-51E8-48D2-A354-21553ADE8CED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3" name="Rechthoek 112">
                <a:extLst>
                  <a:ext uri="{FF2B5EF4-FFF2-40B4-BE49-F238E27FC236}">
                    <a16:creationId xmlns:a16="http://schemas.microsoft.com/office/drawing/2014/main" id="{C7452283-299F-4A26-8EFA-B63CFD0F02B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4" name="Rechte verbindingslijn 113">
                <a:extLst>
                  <a:ext uri="{FF2B5EF4-FFF2-40B4-BE49-F238E27FC236}">
                    <a16:creationId xmlns:a16="http://schemas.microsoft.com/office/drawing/2014/main" id="{C237B3E5-F5CF-4516-9047-B61A639FB1B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5" name="Gelijkbenige driehoek 114">
                <a:extLst>
                  <a:ext uri="{FF2B5EF4-FFF2-40B4-BE49-F238E27FC236}">
                    <a16:creationId xmlns:a16="http://schemas.microsoft.com/office/drawing/2014/main" id="{F2AED1F3-E72C-4A5F-96F0-E068C77DEACA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42739EB-4F9D-400E-A1C4-B3DCE1597C7F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C1B8AE8-EFA1-4056-9683-67FFE689D1A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3" name="Groep 92">
              <a:extLst>
                <a:ext uri="{FF2B5EF4-FFF2-40B4-BE49-F238E27FC236}">
                  <a16:creationId xmlns:a16="http://schemas.microsoft.com/office/drawing/2014/main" id="{FBB59581-C1ED-4984-A720-1362BD949E6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7" name="Groep 96">
                <a:extLst>
                  <a:ext uri="{FF2B5EF4-FFF2-40B4-BE49-F238E27FC236}">
                    <a16:creationId xmlns:a16="http://schemas.microsoft.com/office/drawing/2014/main" id="{65D813F3-BDC6-453A-A967-B03BF3EFF125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BD6AD408-C936-4BCE-A39A-A460111EFF77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7" name="Groep 106">
                    <a:extLst>
                      <a:ext uri="{FF2B5EF4-FFF2-40B4-BE49-F238E27FC236}">
                        <a16:creationId xmlns:a16="http://schemas.microsoft.com/office/drawing/2014/main" id="{BBC341FF-FF12-4A40-BC4F-503A30EE49F9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720BA782-A7A5-4A33-8EE1-A1234BAA80A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Rechthoek 110">
                      <a:extLst>
                        <a:ext uri="{FF2B5EF4-FFF2-40B4-BE49-F238E27FC236}">
                          <a16:creationId xmlns:a16="http://schemas.microsoft.com/office/drawing/2014/main" id="{9B71F95E-214C-4CFF-869C-A6AA3DF1AC6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2" name="Ovaal 111">
                      <a:extLst>
                        <a:ext uri="{FF2B5EF4-FFF2-40B4-BE49-F238E27FC236}">
                          <a16:creationId xmlns:a16="http://schemas.microsoft.com/office/drawing/2014/main" id="{8D72E74F-A219-40AD-BB9C-C931121A7BC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CA7B669F-6402-4DC1-8B43-F65B0789C4B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9" name="Afbeelding 108">
                    <a:extLst>
                      <a:ext uri="{FF2B5EF4-FFF2-40B4-BE49-F238E27FC236}">
                        <a16:creationId xmlns:a16="http://schemas.microsoft.com/office/drawing/2014/main" id="{EFD32635-288F-4A8D-91E2-ADC10AACD2B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FB0852BA-5294-4740-A011-F5DFF383E22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71B9D6E1-0008-41D7-AE5C-F3D8691837AA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6" name="Rechthoek 105">
                    <a:extLst>
                      <a:ext uri="{FF2B5EF4-FFF2-40B4-BE49-F238E27FC236}">
                        <a16:creationId xmlns:a16="http://schemas.microsoft.com/office/drawing/2014/main" id="{39A84055-6CFA-4950-A61F-7230844D95A0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2" name="Groep 101">
                  <a:extLst>
                    <a:ext uri="{FF2B5EF4-FFF2-40B4-BE49-F238E27FC236}">
                      <a16:creationId xmlns:a16="http://schemas.microsoft.com/office/drawing/2014/main" id="{F75C87A1-DCF7-4788-813D-7CC7940FA6A1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39C3B269-A93B-43EE-8217-645F52CB970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D832EB76-99C2-4F70-B6B9-9798373B589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065283E2-9250-4063-9EE9-1F9C23AB7C2A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9" name="Gelijkbenige driehoek 98">
                <a:extLst>
                  <a:ext uri="{FF2B5EF4-FFF2-40B4-BE49-F238E27FC236}">
                    <a16:creationId xmlns:a16="http://schemas.microsoft.com/office/drawing/2014/main" id="{837F3F94-C99C-4AFD-B5C9-32528EC7F9C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4" name="ICOON_info">
              <a:extLst>
                <a:ext uri="{FF2B5EF4-FFF2-40B4-BE49-F238E27FC236}">
                  <a16:creationId xmlns:a16="http://schemas.microsoft.com/office/drawing/2014/main" id="{6E8D4802-545B-4B7B-A355-D923AFE7B069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5" name="Ovaal 94">
                <a:extLst>
                  <a:ext uri="{FF2B5EF4-FFF2-40B4-BE49-F238E27FC236}">
                    <a16:creationId xmlns:a16="http://schemas.microsoft.com/office/drawing/2014/main" id="{407873E4-D062-4166-9391-11D8D2C33DD0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6" name="Graphic 163" descr="Informatie">
                <a:extLst>
                  <a:ext uri="{FF2B5EF4-FFF2-40B4-BE49-F238E27FC236}">
                    <a16:creationId xmlns:a16="http://schemas.microsoft.com/office/drawing/2014/main" id="{69F4D329-8C9C-4441-A037-AE577FC2ED1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8DE2015-41A6-42D3-A1C3-C436E74079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3" name="Picture Placeholder 2">
            <a:extLst>
              <a:ext uri="{FF2B5EF4-FFF2-40B4-BE49-F238E27FC236}">
                <a16:creationId xmlns:a16="http://schemas.microsoft.com/office/drawing/2014/main" id="{4B29F271-1DFD-41E7-B742-407E92F9A907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5" name="INSTRUCTION">
            <a:extLst>
              <a:ext uri="{FF2B5EF4-FFF2-40B4-BE49-F238E27FC236}">
                <a16:creationId xmlns:a16="http://schemas.microsoft.com/office/drawing/2014/main" id="{990F59CA-5C57-4CAD-88CE-8F151F4E0DA4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6" name="Rechthoek 125">
              <a:extLst>
                <a:ext uri="{FF2B5EF4-FFF2-40B4-BE49-F238E27FC236}">
                  <a16:creationId xmlns:a16="http://schemas.microsoft.com/office/drawing/2014/main" id="{A22FC9B9-C48F-4309-BAD3-830943B224C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7" name="Ovaal 126">
              <a:extLst>
                <a:ext uri="{FF2B5EF4-FFF2-40B4-BE49-F238E27FC236}">
                  <a16:creationId xmlns:a16="http://schemas.microsoft.com/office/drawing/2014/main" id="{742172FC-AC02-46DB-8F3A-5FCC9E900FDE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8" name="Rechthoek 127">
              <a:extLst>
                <a:ext uri="{FF2B5EF4-FFF2-40B4-BE49-F238E27FC236}">
                  <a16:creationId xmlns:a16="http://schemas.microsoft.com/office/drawing/2014/main" id="{43B621AA-E5EB-46C5-8C2F-F7DED458ACC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9" name="Groep 128">
              <a:extLst>
                <a:ext uri="{FF2B5EF4-FFF2-40B4-BE49-F238E27FC236}">
                  <a16:creationId xmlns:a16="http://schemas.microsoft.com/office/drawing/2014/main" id="{190714D9-F905-4D85-A0BA-D1744E4BC094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3" name="Rechthoek 182">
                <a:extLst>
                  <a:ext uri="{FF2B5EF4-FFF2-40B4-BE49-F238E27FC236}">
                    <a16:creationId xmlns:a16="http://schemas.microsoft.com/office/drawing/2014/main" id="{2629E3E6-F5B7-42D2-808A-DA6C59FBC786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Ovaal 183">
                <a:extLst>
                  <a:ext uri="{FF2B5EF4-FFF2-40B4-BE49-F238E27FC236}">
                    <a16:creationId xmlns:a16="http://schemas.microsoft.com/office/drawing/2014/main" id="{3531B0B6-A6B9-4B42-A362-95218665EE07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Vrije vorm: vorm 184">
                <a:extLst>
                  <a:ext uri="{FF2B5EF4-FFF2-40B4-BE49-F238E27FC236}">
                    <a16:creationId xmlns:a16="http://schemas.microsoft.com/office/drawing/2014/main" id="{E61BB82B-03F8-4B53-8071-C547F5D658E0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6" name="Rechthoek: afgeronde hoeken 185">
                <a:extLst>
                  <a:ext uri="{FF2B5EF4-FFF2-40B4-BE49-F238E27FC236}">
                    <a16:creationId xmlns:a16="http://schemas.microsoft.com/office/drawing/2014/main" id="{0CE462C0-60D8-45EB-8DE3-9D22356A2A34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F54A4A5F-7C9B-42A6-A82B-EBB05FFDAD3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8" name="Rechte verbindingslijn 187">
                <a:extLst>
                  <a:ext uri="{FF2B5EF4-FFF2-40B4-BE49-F238E27FC236}">
                    <a16:creationId xmlns:a16="http://schemas.microsoft.com/office/drawing/2014/main" id="{9243CE32-33E0-45CB-B139-1B97E8F9789E}"/>
                  </a:ext>
                </a:extLst>
              </p:cNvPr>
              <p:cNvCxnSpPr>
                <a:cxnSpLocks/>
                <a:stCxn id="18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30" name="Ovaal 129">
              <a:extLst>
                <a:ext uri="{FF2B5EF4-FFF2-40B4-BE49-F238E27FC236}">
                  <a16:creationId xmlns:a16="http://schemas.microsoft.com/office/drawing/2014/main" id="{0B2D9484-787D-4292-A3AD-E1869A39EBAB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1" name="Rechthoek 130">
              <a:extLst>
                <a:ext uri="{FF2B5EF4-FFF2-40B4-BE49-F238E27FC236}">
                  <a16:creationId xmlns:a16="http://schemas.microsoft.com/office/drawing/2014/main" id="{59F0EE7B-713B-45AD-9D3C-1FFA80B8C175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2" name="Groep 131">
              <a:extLst>
                <a:ext uri="{FF2B5EF4-FFF2-40B4-BE49-F238E27FC236}">
                  <a16:creationId xmlns:a16="http://schemas.microsoft.com/office/drawing/2014/main" id="{7951B791-08B2-48CC-B4FC-76D8A01EC313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80" name="Rechthoek 179">
                <a:extLst>
                  <a:ext uri="{FF2B5EF4-FFF2-40B4-BE49-F238E27FC236}">
                    <a16:creationId xmlns:a16="http://schemas.microsoft.com/office/drawing/2014/main" id="{4DDF41F2-EAC8-4168-918E-3DFF93EE5853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1" name="Rechte verbindingslijn 180">
                <a:extLst>
                  <a:ext uri="{FF2B5EF4-FFF2-40B4-BE49-F238E27FC236}">
                    <a16:creationId xmlns:a16="http://schemas.microsoft.com/office/drawing/2014/main" id="{3864240D-B665-4178-8793-64ECF84B3E6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2" name="Gelijkbenige driehoek 181">
                <a:extLst>
                  <a:ext uri="{FF2B5EF4-FFF2-40B4-BE49-F238E27FC236}">
                    <a16:creationId xmlns:a16="http://schemas.microsoft.com/office/drawing/2014/main" id="{EBE0AFE9-B28A-49E4-B3BE-EA7CB84E880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3" name="Ovaal 132">
              <a:extLst>
                <a:ext uri="{FF2B5EF4-FFF2-40B4-BE49-F238E27FC236}">
                  <a16:creationId xmlns:a16="http://schemas.microsoft.com/office/drawing/2014/main" id="{5A0CA996-3749-4E4E-988A-676F5606DD1C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4" name="Rechthoek 133">
              <a:extLst>
                <a:ext uri="{FF2B5EF4-FFF2-40B4-BE49-F238E27FC236}">
                  <a16:creationId xmlns:a16="http://schemas.microsoft.com/office/drawing/2014/main" id="{FF1D6CBA-78D1-4072-9F5C-60FACA94086E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5" name="Groep 134">
              <a:extLst>
                <a:ext uri="{FF2B5EF4-FFF2-40B4-BE49-F238E27FC236}">
                  <a16:creationId xmlns:a16="http://schemas.microsoft.com/office/drawing/2014/main" id="{BD1E0759-AB72-46DD-BBD2-8A005403C853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4" name="Groep 163">
                <a:extLst>
                  <a:ext uri="{FF2B5EF4-FFF2-40B4-BE49-F238E27FC236}">
                    <a16:creationId xmlns:a16="http://schemas.microsoft.com/office/drawing/2014/main" id="{990D235F-01A6-45FF-A776-B50BFA5C7816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E1A502BC-6CC6-4AF4-B1C9-C0FE5ADAA269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4" name="Groep 173">
                    <a:extLst>
                      <a:ext uri="{FF2B5EF4-FFF2-40B4-BE49-F238E27FC236}">
                        <a16:creationId xmlns:a16="http://schemas.microsoft.com/office/drawing/2014/main" id="{7CA9AA4C-3EBB-4B61-95FB-F5744C6CA0D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04EF4121-E38F-49C0-BA09-9C517F3241C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Rechthoek 177">
                      <a:extLst>
                        <a:ext uri="{FF2B5EF4-FFF2-40B4-BE49-F238E27FC236}">
                          <a16:creationId xmlns:a16="http://schemas.microsoft.com/office/drawing/2014/main" id="{68D7E550-BE04-43F2-B3D4-0F852BF1BAE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9" name="Ovaal 178">
                      <a:extLst>
                        <a:ext uri="{FF2B5EF4-FFF2-40B4-BE49-F238E27FC236}">
                          <a16:creationId xmlns:a16="http://schemas.microsoft.com/office/drawing/2014/main" id="{589604C2-7781-4DEC-93B2-E2EB9856B061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F5CB94BD-1ADF-402A-BC56-66C4A3E870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6" name="Afbeelding 175">
                    <a:extLst>
                      <a:ext uri="{FF2B5EF4-FFF2-40B4-BE49-F238E27FC236}">
                        <a16:creationId xmlns:a16="http://schemas.microsoft.com/office/drawing/2014/main" id="{CFA17C28-43B0-41F2-A2DD-18F799DA04D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78241A93-3C72-4465-9295-54AB4928FD99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FBC1D036-9468-46C3-B521-06F87F3F4CB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3" name="Rechthoek 172">
                    <a:extLst>
                      <a:ext uri="{FF2B5EF4-FFF2-40B4-BE49-F238E27FC236}">
                        <a16:creationId xmlns:a16="http://schemas.microsoft.com/office/drawing/2014/main" id="{F1AB7956-A706-44CE-BADE-FEEDDF5223C4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9" name="Groep 168">
                  <a:extLst>
                    <a:ext uri="{FF2B5EF4-FFF2-40B4-BE49-F238E27FC236}">
                      <a16:creationId xmlns:a16="http://schemas.microsoft.com/office/drawing/2014/main" id="{D54908D5-3230-4BD7-BAD6-23F0DB46D6FD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4A61E51-810C-43A2-93AD-0EEE208421C6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FA497A22-40D8-4C67-857F-11E5839043CA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5" name="Rechthoek 164">
                <a:extLst>
                  <a:ext uri="{FF2B5EF4-FFF2-40B4-BE49-F238E27FC236}">
                    <a16:creationId xmlns:a16="http://schemas.microsoft.com/office/drawing/2014/main" id="{34661387-D49B-4810-8C67-10D173B1F07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6" name="Gelijkbenige driehoek 165">
                <a:extLst>
                  <a:ext uri="{FF2B5EF4-FFF2-40B4-BE49-F238E27FC236}">
                    <a16:creationId xmlns:a16="http://schemas.microsoft.com/office/drawing/2014/main" id="{DAE2A1EA-5175-4BB0-BDEC-8C5E60217C25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6" name="Ovaal 135">
              <a:extLst>
                <a:ext uri="{FF2B5EF4-FFF2-40B4-BE49-F238E27FC236}">
                  <a16:creationId xmlns:a16="http://schemas.microsoft.com/office/drawing/2014/main" id="{1BBFBD7E-CBFA-46A7-83AE-584A450B59B9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7" name="Rechthoek 136">
              <a:extLst>
                <a:ext uri="{FF2B5EF4-FFF2-40B4-BE49-F238E27FC236}">
                  <a16:creationId xmlns:a16="http://schemas.microsoft.com/office/drawing/2014/main" id="{0F138C80-0147-4026-9E6B-20B0839C19F6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8" name="Groep 137">
              <a:extLst>
                <a:ext uri="{FF2B5EF4-FFF2-40B4-BE49-F238E27FC236}">
                  <a16:creationId xmlns:a16="http://schemas.microsoft.com/office/drawing/2014/main" id="{5E43A701-5DBB-4CFA-B8B2-70E7A3376C3B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3FC235BA-84B6-46C3-8F3A-0D6CC777D124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Rechthoek 149">
                <a:extLst>
                  <a:ext uri="{FF2B5EF4-FFF2-40B4-BE49-F238E27FC236}">
                    <a16:creationId xmlns:a16="http://schemas.microsoft.com/office/drawing/2014/main" id="{3DE82817-7964-492D-B4B2-AE48C32C5297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C875C4B4-8F14-46E3-A4DF-537A0E2C7DDD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2" name="Tekstvak 151">
                <a:extLst>
                  <a:ext uri="{FF2B5EF4-FFF2-40B4-BE49-F238E27FC236}">
                    <a16:creationId xmlns:a16="http://schemas.microsoft.com/office/drawing/2014/main" id="{978D36B0-6240-4FB2-A7E1-B40378E22256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3" name="Vrije vorm: vorm 152">
                <a:extLst>
                  <a:ext uri="{FF2B5EF4-FFF2-40B4-BE49-F238E27FC236}">
                    <a16:creationId xmlns:a16="http://schemas.microsoft.com/office/drawing/2014/main" id="{F02F4C3B-0B03-43E8-9435-BA1F8560A6CA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9570B9A-8017-4C94-9416-76CF20630DDD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60" name="Rechthoek 159">
                  <a:extLst>
                    <a:ext uri="{FF2B5EF4-FFF2-40B4-BE49-F238E27FC236}">
                      <a16:creationId xmlns:a16="http://schemas.microsoft.com/office/drawing/2014/main" id="{9E31193A-F126-47BB-BBD8-9854BC72AC50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7F6D8537-F6ED-49BB-8D5C-B8D016ED8D0A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Rechthoek 47">
                  <a:extLst>
                    <a:ext uri="{FF2B5EF4-FFF2-40B4-BE49-F238E27FC236}">
                      <a16:creationId xmlns:a16="http://schemas.microsoft.com/office/drawing/2014/main" id="{CD1B74AB-A659-408C-ACDB-12B3BAB32892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3" name="Koorde 162">
                  <a:extLst>
                    <a:ext uri="{FF2B5EF4-FFF2-40B4-BE49-F238E27FC236}">
                      <a16:creationId xmlns:a16="http://schemas.microsoft.com/office/drawing/2014/main" id="{44FCA209-5226-496A-800E-3E754BAC062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5" name="Groep 154">
                <a:extLst>
                  <a:ext uri="{FF2B5EF4-FFF2-40B4-BE49-F238E27FC236}">
                    <a16:creationId xmlns:a16="http://schemas.microsoft.com/office/drawing/2014/main" id="{F1115972-DA12-4110-9D0B-59279706847D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C2CC45DA-CB8A-498B-8944-66D5CDDB39CD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Rechthoek 156">
                  <a:extLst>
                    <a:ext uri="{FF2B5EF4-FFF2-40B4-BE49-F238E27FC236}">
                      <a16:creationId xmlns:a16="http://schemas.microsoft.com/office/drawing/2014/main" id="{F0716847-3578-45A4-9237-938479FA29EB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Ovaal 157">
                  <a:extLst>
                    <a:ext uri="{FF2B5EF4-FFF2-40B4-BE49-F238E27FC236}">
                      <a16:creationId xmlns:a16="http://schemas.microsoft.com/office/drawing/2014/main" id="{74F0DE67-C52D-47B8-9235-6F9FD3DAFBBB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9" name="Rechthoek 47">
                  <a:extLst>
                    <a:ext uri="{FF2B5EF4-FFF2-40B4-BE49-F238E27FC236}">
                      <a16:creationId xmlns:a16="http://schemas.microsoft.com/office/drawing/2014/main" id="{204BEC7C-34F4-44C8-863B-DF4296ACD7C6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9" name="Rechthoek 138">
              <a:extLst>
                <a:ext uri="{FF2B5EF4-FFF2-40B4-BE49-F238E27FC236}">
                  <a16:creationId xmlns:a16="http://schemas.microsoft.com/office/drawing/2014/main" id="{8E3C8D70-F244-4401-B0BC-70FB051F57E5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40" name="ICOON_info">
              <a:extLst>
                <a:ext uri="{FF2B5EF4-FFF2-40B4-BE49-F238E27FC236}">
                  <a16:creationId xmlns:a16="http://schemas.microsoft.com/office/drawing/2014/main" id="{69E968F0-FE17-4B56-9AC7-C230B54D0B94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7" name="Ovaal 146">
                <a:extLst>
                  <a:ext uri="{FF2B5EF4-FFF2-40B4-BE49-F238E27FC236}">
                    <a16:creationId xmlns:a16="http://schemas.microsoft.com/office/drawing/2014/main" id="{593E30B5-6A43-4F04-8D22-C050F97CD8C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8" name="Graphic 163" descr="Informatie">
                <a:extLst>
                  <a:ext uri="{FF2B5EF4-FFF2-40B4-BE49-F238E27FC236}">
                    <a16:creationId xmlns:a16="http://schemas.microsoft.com/office/drawing/2014/main" id="{49344395-45A5-43AD-90C0-7E32B4DE6790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1" name="Groep 140">
              <a:extLst>
                <a:ext uri="{FF2B5EF4-FFF2-40B4-BE49-F238E27FC236}">
                  <a16:creationId xmlns:a16="http://schemas.microsoft.com/office/drawing/2014/main" id="{D3572FE8-0788-47B7-8017-5474EDB5B591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2" name="Inspireren">
                <a:extLst>
                  <a:ext uri="{FF2B5EF4-FFF2-40B4-BE49-F238E27FC236}">
                    <a16:creationId xmlns:a16="http://schemas.microsoft.com/office/drawing/2014/main" id="{2B8AA5D5-AEC5-45E9-8657-0D65FF97B3B8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4" name="Freeform 12">
                  <a:extLst>
                    <a:ext uri="{FF2B5EF4-FFF2-40B4-BE49-F238E27FC236}">
                      <a16:creationId xmlns:a16="http://schemas.microsoft.com/office/drawing/2014/main" id="{8C3B163C-4266-4DFC-AF6F-EE74DA8B959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3">
                  <a:extLst>
                    <a:ext uri="{FF2B5EF4-FFF2-40B4-BE49-F238E27FC236}">
                      <a16:creationId xmlns:a16="http://schemas.microsoft.com/office/drawing/2014/main" id="{7AD220FF-9EAC-4782-8854-4895439F9DB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6" name="Freeform 14">
                  <a:extLst>
                    <a:ext uri="{FF2B5EF4-FFF2-40B4-BE49-F238E27FC236}">
                      <a16:creationId xmlns:a16="http://schemas.microsoft.com/office/drawing/2014/main" id="{1D6F7471-07AA-4122-BA33-2F8DF924A2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3" name="Tekstvak 142">
                <a:extLst>
                  <a:ext uri="{FF2B5EF4-FFF2-40B4-BE49-F238E27FC236}">
                    <a16:creationId xmlns:a16="http://schemas.microsoft.com/office/drawing/2014/main" id="{506B55F5-6D72-48BD-A187-27648FF5ABB7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9E80AE9E-6533-C250-A69B-0233CD4C8612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90" name="Picture Placeholder 2">
            <a:extLst>
              <a:ext uri="{FF2B5EF4-FFF2-40B4-BE49-F238E27FC236}">
                <a16:creationId xmlns:a16="http://schemas.microsoft.com/office/drawing/2014/main" id="{49BA599A-A695-2155-73E1-FE90B9E0BD3E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863947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Image M (3)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hoek 2">
            <a:extLst>
              <a:ext uri="{FF2B5EF4-FFF2-40B4-BE49-F238E27FC236}">
                <a16:creationId xmlns:a16="http://schemas.microsoft.com/office/drawing/2014/main" id="{5B79C3AF-FFC3-4CEC-88F6-4E47F058AE5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52FD8E53-27A7-4159-A936-BA36D23A827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947065" y="1591294"/>
            <a:ext cx="5244936" cy="5266706"/>
          </a:xfrm>
          <a:solidFill>
            <a:schemeClr val="tx1"/>
          </a:solid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  <a:endParaRPr lang="nl-NL" dirty="0"/>
          </a:p>
        </p:txBody>
      </p:sp>
      <p:sp>
        <p:nvSpPr>
          <p:cNvPr id="11" name="Tijdelijke aanduiding voor tekst 8">
            <a:extLst>
              <a:ext uri="{FF2B5EF4-FFF2-40B4-BE49-F238E27FC236}">
                <a16:creationId xmlns:a16="http://schemas.microsoft.com/office/drawing/2014/main" id="{6942FE82-60A8-4308-899A-0D61A3B056C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60967" y="1085320"/>
            <a:ext cx="2828023" cy="5126111"/>
          </a:xfrm>
        </p:spPr>
        <p:txBody>
          <a:bodyPr anchor="ctr" anchorCtr="0"/>
          <a:lstStyle>
            <a:lvl1pPr>
              <a:buClr>
                <a:schemeClr val="accent5"/>
              </a:buClr>
              <a:defRPr>
                <a:solidFill>
                  <a:schemeClr val="tx1"/>
                </a:solidFill>
              </a:defRPr>
            </a:lvl1pPr>
            <a:lvl2pPr>
              <a:buClr>
                <a:schemeClr val="accent5"/>
              </a:buCl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buClr>
                <a:schemeClr val="accent5"/>
              </a:buClr>
              <a:defRPr>
                <a:solidFill>
                  <a:schemeClr val="tx1"/>
                </a:solidFill>
              </a:defRPr>
            </a:lvl7pPr>
            <a:lvl8pPr>
              <a:buClr>
                <a:schemeClr val="accent5"/>
              </a:buCl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14" name="- INFO">
            <a:extLst>
              <a:ext uri="{FF2B5EF4-FFF2-40B4-BE49-F238E27FC236}">
                <a16:creationId xmlns:a16="http://schemas.microsoft.com/office/drawing/2014/main" id="{419A9AC9-AD0A-44B9-960A-114299AF647D}"/>
              </a:ext>
            </a:extLst>
          </p:cNvPr>
          <p:cNvSpPr txBox="1"/>
          <p:nvPr userDrawn="1"/>
        </p:nvSpPr>
        <p:spPr>
          <a:xfrm>
            <a:off x="0" y="-482656"/>
            <a:ext cx="12192000" cy="264608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6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 + Image M (3)</a:t>
            </a:r>
          </a:p>
        </p:txBody>
      </p:sp>
      <p:grpSp>
        <p:nvGrpSpPr>
          <p:cNvPr id="13" name="INSTRUCTION">
            <a:extLst>
              <a:ext uri="{FF2B5EF4-FFF2-40B4-BE49-F238E27FC236}">
                <a16:creationId xmlns:a16="http://schemas.microsoft.com/office/drawing/2014/main" id="{A2154E8F-850D-4E9A-AD45-3F1FA55BA03B}"/>
              </a:ext>
            </a:extLst>
          </p:cNvPr>
          <p:cNvGrpSpPr/>
          <p:nvPr userDrawn="1"/>
        </p:nvGrpSpPr>
        <p:grpSpPr>
          <a:xfrm>
            <a:off x="-3786437" y="0"/>
            <a:ext cx="3693386" cy="5359349"/>
            <a:chOff x="-3786437" y="0"/>
            <a:chExt cx="3693386" cy="5359349"/>
          </a:xfrm>
        </p:grpSpPr>
        <p:sp>
          <p:nvSpPr>
            <p:cNvPr id="16" name="Rechthoek 15">
              <a:extLst>
                <a:ext uri="{FF2B5EF4-FFF2-40B4-BE49-F238E27FC236}">
                  <a16:creationId xmlns:a16="http://schemas.microsoft.com/office/drawing/2014/main" id="{D179EE2F-B7BE-4E0F-A1C3-AE96E5D48A43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7" name="Ovaal 16">
              <a:extLst>
                <a:ext uri="{FF2B5EF4-FFF2-40B4-BE49-F238E27FC236}">
                  <a16:creationId xmlns:a16="http://schemas.microsoft.com/office/drawing/2014/main" id="{DE49AE7D-2830-4794-88FE-0D1E040ADA19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8" name="Rechthoek 17">
              <a:extLst>
                <a:ext uri="{FF2B5EF4-FFF2-40B4-BE49-F238E27FC236}">
                  <a16:creationId xmlns:a16="http://schemas.microsoft.com/office/drawing/2014/main" id="{3ECFDD98-6BC9-409D-ACA9-11750502A9E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77800" marR="0" lvl="0" indent="-1778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9" name="Ovaal 18">
              <a:extLst>
                <a:ext uri="{FF2B5EF4-FFF2-40B4-BE49-F238E27FC236}">
                  <a16:creationId xmlns:a16="http://schemas.microsoft.com/office/drawing/2014/main" id="{91416663-B5CD-45CA-B339-741A9D9512F0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20" name="Rechthoek 19">
              <a:extLst>
                <a:ext uri="{FF2B5EF4-FFF2-40B4-BE49-F238E27FC236}">
                  <a16:creationId xmlns:a16="http://schemas.microsoft.com/office/drawing/2014/main" id="{097CEFA3-BD93-40FD-A7C6-6E549362D9D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E5C2944E-F7D0-46D8-B8D0-6EAB399D5822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361950" marR="0" lvl="0" indent="-18415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B2068B34-191B-45F7-96CA-AD758B1462AD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7C3E6803-E288-4C81-9AAD-78C5AF3CADCA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476BABF1-EAE0-4481-8620-C398640D149B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E7461F79-60D3-4A80-A1EA-0299F9BEB13F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F5778ADF-6CFC-4F3F-905E-510A2A0D2F9B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D9258096-1F57-4DBB-BD27-3CFD0410EAC4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8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DA4D758F-427C-4732-A169-E258C1FAC63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D95599D5-C3F6-47B0-9938-59D416A235C9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30" name="Ovaal 29">
              <a:extLst>
                <a:ext uri="{FF2B5EF4-FFF2-40B4-BE49-F238E27FC236}">
                  <a16:creationId xmlns:a16="http://schemas.microsoft.com/office/drawing/2014/main" id="{871AB322-9834-4E9C-965B-C9976A97EE1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31" name="Rechthoek 30">
              <a:extLst>
                <a:ext uri="{FF2B5EF4-FFF2-40B4-BE49-F238E27FC236}">
                  <a16:creationId xmlns:a16="http://schemas.microsoft.com/office/drawing/2014/main" id="{35F2FEB6-DBE5-47D0-91E6-745B5DF65D0A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66700" marR="0" lvl="0" indent="-26670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32" name="Ovaal 31">
              <a:extLst>
                <a:ext uri="{FF2B5EF4-FFF2-40B4-BE49-F238E27FC236}">
                  <a16:creationId xmlns:a16="http://schemas.microsoft.com/office/drawing/2014/main" id="{48DF7145-E81F-4303-954D-F27E251E414F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33" name="Rechthoek 32">
              <a:extLst>
                <a:ext uri="{FF2B5EF4-FFF2-40B4-BE49-F238E27FC236}">
                  <a16:creationId xmlns:a16="http://schemas.microsoft.com/office/drawing/2014/main" id="{89C995E7-AF86-430E-A5B5-DB927974E152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34" name="Ovaal 33">
              <a:extLst>
                <a:ext uri="{FF2B5EF4-FFF2-40B4-BE49-F238E27FC236}">
                  <a16:creationId xmlns:a16="http://schemas.microsoft.com/office/drawing/2014/main" id="{5614476C-F775-4C54-B805-F56DC6D4CD9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35" name="Rechthoek 34">
              <a:extLst>
                <a:ext uri="{FF2B5EF4-FFF2-40B4-BE49-F238E27FC236}">
                  <a16:creationId xmlns:a16="http://schemas.microsoft.com/office/drawing/2014/main" id="{104E99F5-69AB-4953-A9D4-8015C099FA0A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600"/>
                </a:spcBef>
                <a:spcAft>
                  <a:spcPts val="60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nl-NL" sz="1400" b="1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6" name="Rechthoek 35">
              <a:extLst>
                <a:ext uri="{FF2B5EF4-FFF2-40B4-BE49-F238E27FC236}">
                  <a16:creationId xmlns:a16="http://schemas.microsoft.com/office/drawing/2014/main" id="{670495FB-6773-4950-9E38-BE2FD9926243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37" name="ICOON_info">
              <a:extLst>
                <a:ext uri="{FF2B5EF4-FFF2-40B4-BE49-F238E27FC236}">
                  <a16:creationId xmlns:a16="http://schemas.microsoft.com/office/drawing/2014/main" id="{EF1FA82F-4003-4FC9-9BE9-B65B945D8B8B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8BF3AC3E-91B3-431B-9D7D-FE0679D797BB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6427E86F-8C51-44F6-BF26-2551FF23DCA8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8" name="VOORBEELD">
              <a:extLst>
                <a:ext uri="{FF2B5EF4-FFF2-40B4-BE49-F238E27FC236}">
                  <a16:creationId xmlns:a16="http://schemas.microsoft.com/office/drawing/2014/main" id="{BB6EA410-2C53-47FB-88EF-C5172401C6BE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2515D695-0B60-4213-B9A3-3046222193B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nl-NL" sz="9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FCFD2872-4004-4BF3-95A1-86173858608E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DCF1A787-157B-44B1-91E4-611158F80475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5CA6A4C2-5685-466B-9446-B589C0D6DE3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ADBE2697-D088-4BA8-95B5-091E58FE9B6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3FB5BEDC-E856-457D-BBF1-E7F715817A8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E68AD060-90A6-4AF0-A124-590220C9A5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C8214B33-EFBD-4540-AF4C-22F0F4C5409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1C84204C-0E36-4998-AE0F-2ED5A363F0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481EDDF5-FA67-4981-B02F-0D79E7A07FD3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756F441F-591A-40BD-82CB-6E2B2AC8BAA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EB05D13F-34AC-4A96-865E-413E96208F57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62057996-C545-48DF-A6B3-71C7025D811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5E54DDBE-E60B-4A32-8FD6-83B49629BD7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003E5311-9729-40C7-9037-2C9AADE77A53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E53E6962-468B-4BD1-AB8A-881EF942F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177A488E-F549-4C08-B044-8495458CF89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61F4840-7E01-4FCA-A57C-472973B4D76D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AA115F46-CBEF-4831-A9FC-F3F88BDFCEB7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0E5CD3D7-6433-495C-B30E-4B6AB029DC1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7D2EC56A-5137-460A-9B64-B02D8C961BC8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55EACF1E-CB9F-4FC9-AEFE-DF62D069733C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91440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100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58C27116-FD04-4F26-8928-ADDC8FCD616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29575A30-7ADB-4ACD-BB84-899FF06226EB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08736939-29C5-4EA5-B9C1-5434223A29B0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059460E8-B07A-4FB0-8849-7FA0DBD9A8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9D96B9F1-F5E4-417F-99BE-3F90AD96FE0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636AE4B7-1037-4B27-AF03-2E2E80F4A54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0CF7379B-C51B-4168-A93B-D501FD626C0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236AC577-3AA4-45F8-BCD3-D08C208701E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5DA7ADE5-40F7-4DD6-AF21-D92515D8D74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5CD831B1-BF5F-4838-8994-E6F7567FDD6A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2E0838EF-4045-4339-ACD1-A602048685AB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nl-NL" sz="105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BFFFC029-D64D-48D3-9DDF-184836CAD99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01860BFE-B3FF-4267-8B6F-7A7E6A4AA1D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87CEBEA2-DA7F-4DEF-ADDD-EB1D49CB0D3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DCB69F9E-0507-4BD8-8B6F-202EBFAF0A1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7412572A-C337-4B43-A382-194225C0C4B8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18EBC45-320B-44A2-BEDA-34386727B6A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F2BE2989-5C1A-43DF-B593-369A55418F9E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  <p:grpSp>
        <p:nvGrpSpPr>
          <p:cNvPr id="81" name="INSTRUCTION">
            <a:extLst>
              <a:ext uri="{FF2B5EF4-FFF2-40B4-BE49-F238E27FC236}">
                <a16:creationId xmlns:a16="http://schemas.microsoft.com/office/drawing/2014/main" id="{FA501948-4C4D-40B8-BCB3-C7FCF318EED7}"/>
              </a:ext>
            </a:extLst>
          </p:cNvPr>
          <p:cNvGrpSpPr/>
          <p:nvPr userDrawn="1"/>
        </p:nvGrpSpPr>
        <p:grpSpPr>
          <a:xfrm>
            <a:off x="12377595" y="1"/>
            <a:ext cx="3693386" cy="5084661"/>
            <a:chOff x="-3786437" y="1"/>
            <a:chExt cx="3693386" cy="5084661"/>
          </a:xfrm>
        </p:grpSpPr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7A2E71EA-F0F8-4AF7-AC3C-3218C4284885}"/>
                </a:ext>
              </a:extLst>
            </p:cNvPr>
            <p:cNvSpPr/>
            <p:nvPr userDrawn="1"/>
          </p:nvSpPr>
          <p:spPr>
            <a:xfrm>
              <a:off x="-3786165" y="1"/>
              <a:ext cx="3593091" cy="436929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an image</a:t>
              </a:r>
            </a:p>
          </p:txBody>
        </p:sp>
        <p:sp>
          <p:nvSpPr>
            <p:cNvPr id="83" name="Rechthoek 82">
              <a:extLst>
                <a:ext uri="{FF2B5EF4-FFF2-40B4-BE49-F238E27FC236}">
                  <a16:creationId xmlns:a16="http://schemas.microsoft.com/office/drawing/2014/main" id="{F3B92EFA-6FAB-432C-BC4C-11D2BBECAA3F}"/>
                </a:ext>
              </a:extLst>
            </p:cNvPr>
            <p:cNvSpPr/>
            <p:nvPr userDrawn="1"/>
          </p:nvSpPr>
          <p:spPr>
            <a:xfrm>
              <a:off x="-3786437" y="4256662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nl-NL" sz="1200" b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nl-NL" sz="1200" i="1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sp>
          <p:nvSpPr>
            <p:cNvPr id="84" name="Ovaal 83">
              <a:extLst>
                <a:ext uri="{FF2B5EF4-FFF2-40B4-BE49-F238E27FC236}">
                  <a16:creationId xmlns:a16="http://schemas.microsoft.com/office/drawing/2014/main" id="{02735895-3DA6-4ADB-BA3F-44B76B2D93D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85" name="Rechthoek 84">
              <a:extLst>
                <a:ext uri="{FF2B5EF4-FFF2-40B4-BE49-F238E27FC236}">
                  <a16:creationId xmlns:a16="http://schemas.microsoft.com/office/drawing/2014/main" id="{5BEF3D3E-1CE8-4D72-ACCA-6A123C00442D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6" name="Groep 85">
              <a:extLst>
                <a:ext uri="{FF2B5EF4-FFF2-40B4-BE49-F238E27FC236}">
                  <a16:creationId xmlns:a16="http://schemas.microsoft.com/office/drawing/2014/main" id="{24F254E1-F89A-4BFE-85B3-1131AC6B88A3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15" name="Rechthoek 114">
                <a:extLst>
                  <a:ext uri="{FF2B5EF4-FFF2-40B4-BE49-F238E27FC236}">
                    <a16:creationId xmlns:a16="http://schemas.microsoft.com/office/drawing/2014/main" id="{75443BE4-9242-4523-A554-969310055245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6" name="Ovaal 115">
                <a:extLst>
                  <a:ext uri="{FF2B5EF4-FFF2-40B4-BE49-F238E27FC236}">
                    <a16:creationId xmlns:a16="http://schemas.microsoft.com/office/drawing/2014/main" id="{90E33467-B8C0-4A25-A337-B46803404AD4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7" name="Vrije vorm: vorm 116">
                <a:extLst>
                  <a:ext uri="{FF2B5EF4-FFF2-40B4-BE49-F238E27FC236}">
                    <a16:creationId xmlns:a16="http://schemas.microsoft.com/office/drawing/2014/main" id="{50594D4A-43D0-46C4-8A2E-8EA23EF1FF2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18" name="Rechthoek: afgeronde hoeken 117">
                <a:extLst>
                  <a:ext uri="{FF2B5EF4-FFF2-40B4-BE49-F238E27FC236}">
                    <a16:creationId xmlns:a16="http://schemas.microsoft.com/office/drawing/2014/main" id="{82951B7C-F3D6-447D-BD30-638267951162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19" name="Rechte verbindingslijn 118">
                <a:extLst>
                  <a:ext uri="{FF2B5EF4-FFF2-40B4-BE49-F238E27FC236}">
                    <a16:creationId xmlns:a16="http://schemas.microsoft.com/office/drawing/2014/main" id="{EB8E16C3-16F2-46B8-BC08-99CA42C1EC06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20" name="Rechte verbindingslijn 119">
                <a:extLst>
                  <a:ext uri="{FF2B5EF4-FFF2-40B4-BE49-F238E27FC236}">
                    <a16:creationId xmlns:a16="http://schemas.microsoft.com/office/drawing/2014/main" id="{1D44EA7C-2A5E-40D2-9EEC-E74FB3DD574A}"/>
                  </a:ext>
                </a:extLst>
              </p:cNvPr>
              <p:cNvCxnSpPr>
                <a:cxnSpLocks/>
                <a:stCxn id="118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5742CB75-BD99-4741-AA82-63BB4AD8F4BD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0D6B5CB6-DA3A-462C-A2A3-A8CA3AFA8CCF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image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89" name="Groep 88">
              <a:extLst>
                <a:ext uri="{FF2B5EF4-FFF2-40B4-BE49-F238E27FC236}">
                  <a16:creationId xmlns:a16="http://schemas.microsoft.com/office/drawing/2014/main" id="{523DE750-35DC-41D5-AD31-8CA133DD9B0A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12" name="Rechthoek 111">
                <a:extLst>
                  <a:ext uri="{FF2B5EF4-FFF2-40B4-BE49-F238E27FC236}">
                    <a16:creationId xmlns:a16="http://schemas.microsoft.com/office/drawing/2014/main" id="{B6B6C786-A270-49E0-9C5E-E714286A4AAE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13" name="Rechte verbindingslijn 112">
                <a:extLst>
                  <a:ext uri="{FF2B5EF4-FFF2-40B4-BE49-F238E27FC236}">
                    <a16:creationId xmlns:a16="http://schemas.microsoft.com/office/drawing/2014/main" id="{052F02CB-22A6-4E28-A068-406705905591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14" name="Gelijkbenige driehoek 113">
                <a:extLst>
                  <a:ext uri="{FF2B5EF4-FFF2-40B4-BE49-F238E27FC236}">
                    <a16:creationId xmlns:a16="http://schemas.microsoft.com/office/drawing/2014/main" id="{02845B0F-A315-45AF-B4C0-687F94AA7EAB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90" name="Ovaal 89">
              <a:extLst>
                <a:ext uri="{FF2B5EF4-FFF2-40B4-BE49-F238E27FC236}">
                  <a16:creationId xmlns:a16="http://schemas.microsoft.com/office/drawing/2014/main" id="{5FA0D52A-B68D-4780-8627-D1D86145561E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91" name="Rechthoek 90">
              <a:extLst>
                <a:ext uri="{FF2B5EF4-FFF2-40B4-BE49-F238E27FC236}">
                  <a16:creationId xmlns:a16="http://schemas.microsoft.com/office/drawing/2014/main" id="{2A10307F-F5A8-4615-94C4-84803C70E307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image,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image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image frame with the brackets.</a:t>
              </a:r>
            </a:p>
          </p:txBody>
        </p:sp>
        <p:grpSp>
          <p:nvGrpSpPr>
            <p:cNvPr id="92" name="Groep 91">
              <a:extLst>
                <a:ext uri="{FF2B5EF4-FFF2-40B4-BE49-F238E27FC236}">
                  <a16:creationId xmlns:a16="http://schemas.microsoft.com/office/drawing/2014/main" id="{E52A5746-6763-4F22-B622-A867265CED5C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96" name="Groep 95">
                <a:extLst>
                  <a:ext uri="{FF2B5EF4-FFF2-40B4-BE49-F238E27FC236}">
                    <a16:creationId xmlns:a16="http://schemas.microsoft.com/office/drawing/2014/main" id="{4DE9ADC9-7A7F-493F-9A28-304E36C878D0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99" name="Groep 98">
                  <a:extLst>
                    <a:ext uri="{FF2B5EF4-FFF2-40B4-BE49-F238E27FC236}">
                      <a16:creationId xmlns:a16="http://schemas.microsoft.com/office/drawing/2014/main" id="{D912A58A-476B-4A7E-8614-6521F53058D2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06" name="Groep 105">
                    <a:extLst>
                      <a:ext uri="{FF2B5EF4-FFF2-40B4-BE49-F238E27FC236}">
                        <a16:creationId xmlns:a16="http://schemas.microsoft.com/office/drawing/2014/main" id="{E53BBDC9-EDA2-473B-A3DF-F525E9287CC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09" name="Rechthoek 108">
                      <a:extLst>
                        <a:ext uri="{FF2B5EF4-FFF2-40B4-BE49-F238E27FC236}">
                          <a16:creationId xmlns:a16="http://schemas.microsoft.com/office/drawing/2014/main" id="{77789417-3DB9-4CD9-96F6-AAC718E99D5B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0" name="Rechthoek 109">
                      <a:extLst>
                        <a:ext uri="{FF2B5EF4-FFF2-40B4-BE49-F238E27FC236}">
                          <a16:creationId xmlns:a16="http://schemas.microsoft.com/office/drawing/2014/main" id="{CA2A20C0-C077-43BA-B538-4C5D77279535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11" name="Ovaal 110">
                      <a:extLst>
                        <a:ext uri="{FF2B5EF4-FFF2-40B4-BE49-F238E27FC236}">
                          <a16:creationId xmlns:a16="http://schemas.microsoft.com/office/drawing/2014/main" id="{06F7907E-0485-462C-89B3-66B25302C426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07" name="Afbeelding 106">
                    <a:extLst>
                      <a:ext uri="{FF2B5EF4-FFF2-40B4-BE49-F238E27FC236}">
                        <a16:creationId xmlns:a16="http://schemas.microsoft.com/office/drawing/2014/main" id="{8D3384E5-D699-4D52-BEC6-D306742DD6B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08" name="Afbeelding 107">
                    <a:extLst>
                      <a:ext uri="{FF2B5EF4-FFF2-40B4-BE49-F238E27FC236}">
                        <a16:creationId xmlns:a16="http://schemas.microsoft.com/office/drawing/2014/main" id="{46AE580C-70A0-47A4-80C8-628CD994278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0" name="Groep 99">
                  <a:extLst>
                    <a:ext uri="{FF2B5EF4-FFF2-40B4-BE49-F238E27FC236}">
                      <a16:creationId xmlns:a16="http://schemas.microsoft.com/office/drawing/2014/main" id="{FCCB6185-39FD-463C-89EB-E76F237F978B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4" name="Rechthoek 103">
                    <a:extLst>
                      <a:ext uri="{FF2B5EF4-FFF2-40B4-BE49-F238E27FC236}">
                        <a16:creationId xmlns:a16="http://schemas.microsoft.com/office/drawing/2014/main" id="{FA06A727-2E63-41F3-B3B2-5AF878561EB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5" name="Rechthoek 104">
                    <a:extLst>
                      <a:ext uri="{FF2B5EF4-FFF2-40B4-BE49-F238E27FC236}">
                        <a16:creationId xmlns:a16="http://schemas.microsoft.com/office/drawing/2014/main" id="{8809ED3E-E542-42AA-B0AC-012C2E2ED25F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01" name="Groep 100">
                  <a:extLst>
                    <a:ext uri="{FF2B5EF4-FFF2-40B4-BE49-F238E27FC236}">
                      <a16:creationId xmlns:a16="http://schemas.microsoft.com/office/drawing/2014/main" id="{B0D78154-3816-4D03-BCCC-7C023FB0BBCC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02" name="Rechthoek 101">
                    <a:extLst>
                      <a:ext uri="{FF2B5EF4-FFF2-40B4-BE49-F238E27FC236}">
                        <a16:creationId xmlns:a16="http://schemas.microsoft.com/office/drawing/2014/main" id="{9C399F12-9E57-483F-810E-E605582E763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03" name="Rechthoek 102">
                    <a:extLst>
                      <a:ext uri="{FF2B5EF4-FFF2-40B4-BE49-F238E27FC236}">
                        <a16:creationId xmlns:a16="http://schemas.microsoft.com/office/drawing/2014/main" id="{D8F3B8CB-55AE-461A-BCA8-7A3254975052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97" name="Rechthoek 96">
                <a:extLst>
                  <a:ext uri="{FF2B5EF4-FFF2-40B4-BE49-F238E27FC236}">
                    <a16:creationId xmlns:a16="http://schemas.microsoft.com/office/drawing/2014/main" id="{20EC6853-2E80-46D1-A56E-FDE702EDA08B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98" name="Gelijkbenige driehoek 97">
                <a:extLst>
                  <a:ext uri="{FF2B5EF4-FFF2-40B4-BE49-F238E27FC236}">
                    <a16:creationId xmlns:a16="http://schemas.microsoft.com/office/drawing/2014/main" id="{27841350-8C55-47C1-BA72-84027DE3873B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3" name="ICOON_info">
              <a:extLst>
                <a:ext uri="{FF2B5EF4-FFF2-40B4-BE49-F238E27FC236}">
                  <a16:creationId xmlns:a16="http://schemas.microsoft.com/office/drawing/2014/main" id="{5F7DCB40-4424-48D0-99A5-1B39A1E10BA1}"/>
                </a:ext>
              </a:extLst>
            </p:cNvPr>
            <p:cNvGrpSpPr/>
            <p:nvPr userDrawn="1"/>
          </p:nvGrpSpPr>
          <p:grpSpPr>
            <a:xfrm>
              <a:off x="-376736" y="4085613"/>
              <a:ext cx="283685" cy="283685"/>
              <a:chOff x="-510741" y="5913713"/>
              <a:chExt cx="267555" cy="267555"/>
            </a:xfrm>
          </p:grpSpPr>
          <p:sp>
            <p:nvSpPr>
              <p:cNvPr id="94" name="Ovaal 93">
                <a:extLst>
                  <a:ext uri="{FF2B5EF4-FFF2-40B4-BE49-F238E27FC236}">
                    <a16:creationId xmlns:a16="http://schemas.microsoft.com/office/drawing/2014/main" id="{BA47597F-7BD6-4D60-9E4F-2FEF0A6FB149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95" name="Graphic 163" descr="Informatie">
                <a:extLst>
                  <a:ext uri="{FF2B5EF4-FFF2-40B4-BE49-F238E27FC236}">
                    <a16:creationId xmlns:a16="http://schemas.microsoft.com/office/drawing/2014/main" id="{3D4602B6-FFE9-456B-B9AC-019FF1C4D6FD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</p:grpSp>
      <p:sp>
        <p:nvSpPr>
          <p:cNvPr id="4" name="Titel 3">
            <a:extLst>
              <a:ext uri="{FF2B5EF4-FFF2-40B4-BE49-F238E27FC236}">
                <a16:creationId xmlns:a16="http://schemas.microsoft.com/office/drawing/2014/main" id="{810FEF71-F860-4127-AD90-FE88D53F3CA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122" name="Picture Placeholder 2">
            <a:extLst>
              <a:ext uri="{FF2B5EF4-FFF2-40B4-BE49-F238E27FC236}">
                <a16:creationId xmlns:a16="http://schemas.microsoft.com/office/drawing/2014/main" id="{2F96859D-5615-4488-AC0F-57E0616830C1}"/>
              </a:ext>
            </a:extLst>
          </p:cNvPr>
          <p:cNvSpPr>
            <a:spLocks noGrp="1" noChangeAspect="1"/>
          </p:cNvSpPr>
          <p:nvPr>
            <p:ph type="pic" idx="36" hasCustomPrompt="1"/>
          </p:nvPr>
        </p:nvSpPr>
        <p:spPr>
          <a:xfrm>
            <a:off x="4165600" y="1085320"/>
            <a:ext cx="7065433" cy="5126111"/>
          </a:xfrm>
          <a:pattFill prst="smGrid">
            <a:fgClr>
              <a:schemeClr val="bg1">
                <a:lumMod val="65000"/>
              </a:schemeClr>
            </a:fgClr>
            <a:bgClr>
              <a:schemeClr val="bg1">
                <a:lumMod val="75000"/>
              </a:schemeClr>
            </a:bgClr>
          </a:pattFill>
          <a:ln>
            <a:noFill/>
          </a:ln>
        </p:spPr>
        <p:txBody>
          <a:bodyPr lIns="0" tIns="0" rIns="0" bIns="126000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i="1">
                <a:solidFill>
                  <a:schemeClr val="bg1"/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noProof="0" dirty="0"/>
              <a:t>Select this placeholder, go to the tab ‘Slidebuilder’, </a:t>
            </a:r>
            <a:br>
              <a:rPr lang="nl-NL" noProof="0" dirty="0"/>
            </a:br>
            <a:r>
              <a:rPr lang="nl-NL" noProof="0" dirty="0"/>
              <a:t>click on ‘Images’, select the preferred image and click on ‘Insert’.</a:t>
            </a:r>
          </a:p>
        </p:txBody>
      </p:sp>
      <p:grpSp>
        <p:nvGrpSpPr>
          <p:cNvPr id="124" name="INSTRUCTION">
            <a:extLst>
              <a:ext uri="{FF2B5EF4-FFF2-40B4-BE49-F238E27FC236}">
                <a16:creationId xmlns:a16="http://schemas.microsoft.com/office/drawing/2014/main" id="{559206B0-3C5F-4917-ABCB-DF8AF6E355EB}"/>
              </a:ext>
            </a:extLst>
          </p:cNvPr>
          <p:cNvGrpSpPr/>
          <p:nvPr userDrawn="1"/>
        </p:nvGrpSpPr>
        <p:grpSpPr>
          <a:xfrm>
            <a:off x="16179762" y="2860"/>
            <a:ext cx="3693114" cy="6594665"/>
            <a:chOff x="-3786165" y="0"/>
            <a:chExt cx="3693114" cy="6594665"/>
          </a:xfrm>
        </p:grpSpPr>
        <p:sp>
          <p:nvSpPr>
            <p:cNvPr id="125" name="Rechthoek 124">
              <a:extLst>
                <a:ext uri="{FF2B5EF4-FFF2-40B4-BE49-F238E27FC236}">
                  <a16:creationId xmlns:a16="http://schemas.microsoft.com/office/drawing/2014/main" id="{688A624D-020B-4973-89F3-4D52FD87007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40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26" name="Ovaal 125">
              <a:extLst>
                <a:ext uri="{FF2B5EF4-FFF2-40B4-BE49-F238E27FC236}">
                  <a16:creationId xmlns:a16="http://schemas.microsoft.com/office/drawing/2014/main" id="{05B737C5-FCFE-4DD2-8A35-77B968C2C74F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27" name="Rechthoek 126">
              <a:extLst>
                <a:ext uri="{FF2B5EF4-FFF2-40B4-BE49-F238E27FC236}">
                  <a16:creationId xmlns:a16="http://schemas.microsoft.com/office/drawing/2014/main" id="{DF58DE56-8821-49C0-93B2-5701272FA506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28" name="Groep 127">
              <a:extLst>
                <a:ext uri="{FF2B5EF4-FFF2-40B4-BE49-F238E27FC236}">
                  <a16:creationId xmlns:a16="http://schemas.microsoft.com/office/drawing/2014/main" id="{D5B26113-DCE0-4D55-82FA-E6BF2FF42EBD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182" name="Rechthoek 181">
                <a:extLst>
                  <a:ext uri="{FF2B5EF4-FFF2-40B4-BE49-F238E27FC236}">
                    <a16:creationId xmlns:a16="http://schemas.microsoft.com/office/drawing/2014/main" id="{20936B3B-9D59-448C-AD05-4F00D177F9E0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3" name="Ovaal 182">
                <a:extLst>
                  <a:ext uri="{FF2B5EF4-FFF2-40B4-BE49-F238E27FC236}">
                    <a16:creationId xmlns:a16="http://schemas.microsoft.com/office/drawing/2014/main" id="{DD294836-D833-4C14-B7F6-179C22B6A53E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4" name="Vrije vorm: vorm 183">
                <a:extLst>
                  <a:ext uri="{FF2B5EF4-FFF2-40B4-BE49-F238E27FC236}">
                    <a16:creationId xmlns:a16="http://schemas.microsoft.com/office/drawing/2014/main" id="{48937030-F9FE-47B6-AECF-AB0CCEA74255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8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85" name="Rechthoek: afgeronde hoeken 184">
                <a:extLst>
                  <a:ext uri="{FF2B5EF4-FFF2-40B4-BE49-F238E27FC236}">
                    <a16:creationId xmlns:a16="http://schemas.microsoft.com/office/drawing/2014/main" id="{71CECD99-616C-4326-9F44-7CE353D41121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186" name="Rechte verbindingslijn 185">
                <a:extLst>
                  <a:ext uri="{FF2B5EF4-FFF2-40B4-BE49-F238E27FC236}">
                    <a16:creationId xmlns:a16="http://schemas.microsoft.com/office/drawing/2014/main" id="{9EC2BD39-3A71-4839-A703-F9A4043937E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187" name="Rechte verbindingslijn 186">
                <a:extLst>
                  <a:ext uri="{FF2B5EF4-FFF2-40B4-BE49-F238E27FC236}">
                    <a16:creationId xmlns:a16="http://schemas.microsoft.com/office/drawing/2014/main" id="{30C1A83B-99B6-4A79-8177-7A80868BADC1}"/>
                  </a:ext>
                </a:extLst>
              </p:cNvPr>
              <p:cNvCxnSpPr>
                <a:cxnSpLocks/>
                <a:stCxn id="185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29" name="Ovaal 128">
              <a:extLst>
                <a:ext uri="{FF2B5EF4-FFF2-40B4-BE49-F238E27FC236}">
                  <a16:creationId xmlns:a16="http://schemas.microsoft.com/office/drawing/2014/main" id="{B703798E-B1C0-484F-8CF5-D4E521ECFDC2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30" name="Rechthoek 129">
              <a:extLst>
                <a:ext uri="{FF2B5EF4-FFF2-40B4-BE49-F238E27FC236}">
                  <a16:creationId xmlns:a16="http://schemas.microsoft.com/office/drawing/2014/main" id="{EED11D87-E7B6-4258-8CA2-AAFE3AB991F4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1" name="Groep 130">
              <a:extLst>
                <a:ext uri="{FF2B5EF4-FFF2-40B4-BE49-F238E27FC236}">
                  <a16:creationId xmlns:a16="http://schemas.microsoft.com/office/drawing/2014/main" id="{6A0CE426-1766-4152-B024-50E258BEB344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179" name="Rechthoek 178">
                <a:extLst>
                  <a:ext uri="{FF2B5EF4-FFF2-40B4-BE49-F238E27FC236}">
                    <a16:creationId xmlns:a16="http://schemas.microsoft.com/office/drawing/2014/main" id="{C7BAD3FF-B7DE-403A-A89E-812D1D664226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180" name="Rechte verbindingslijn 179">
                <a:extLst>
                  <a:ext uri="{FF2B5EF4-FFF2-40B4-BE49-F238E27FC236}">
                    <a16:creationId xmlns:a16="http://schemas.microsoft.com/office/drawing/2014/main" id="{C966AD71-1494-43BB-B762-17475C7915C2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181" name="Gelijkbenige driehoek 180">
                <a:extLst>
                  <a:ext uri="{FF2B5EF4-FFF2-40B4-BE49-F238E27FC236}">
                    <a16:creationId xmlns:a16="http://schemas.microsoft.com/office/drawing/2014/main" id="{1B1E4A77-A6AA-4DC3-930C-F5F4CC42FCAD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9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2" name="Ovaal 131">
              <a:extLst>
                <a:ext uri="{FF2B5EF4-FFF2-40B4-BE49-F238E27FC236}">
                  <a16:creationId xmlns:a16="http://schemas.microsoft.com/office/drawing/2014/main" id="{2D5D9CD5-05AC-40A1-AF02-5D414A64E625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3" name="Rechthoek 132">
              <a:extLst>
                <a:ext uri="{FF2B5EF4-FFF2-40B4-BE49-F238E27FC236}">
                  <a16:creationId xmlns:a16="http://schemas.microsoft.com/office/drawing/2014/main" id="{F65F4422-21D9-4455-994E-616428F96C71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34" name="Groep 133">
              <a:extLst>
                <a:ext uri="{FF2B5EF4-FFF2-40B4-BE49-F238E27FC236}">
                  <a16:creationId xmlns:a16="http://schemas.microsoft.com/office/drawing/2014/main" id="{1FD2AD8E-154A-4D9C-9E7A-8D5F94EC4DCE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63" name="Groep 162">
                <a:extLst>
                  <a:ext uri="{FF2B5EF4-FFF2-40B4-BE49-F238E27FC236}">
                    <a16:creationId xmlns:a16="http://schemas.microsoft.com/office/drawing/2014/main" id="{AB1B3AD2-B511-47B9-8E1A-CBE74F7039B8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66" name="Groep 165">
                  <a:extLst>
                    <a:ext uri="{FF2B5EF4-FFF2-40B4-BE49-F238E27FC236}">
                      <a16:creationId xmlns:a16="http://schemas.microsoft.com/office/drawing/2014/main" id="{AB842085-7828-4B4F-984B-51C8F176D8EC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73" name="Groep 172">
                    <a:extLst>
                      <a:ext uri="{FF2B5EF4-FFF2-40B4-BE49-F238E27FC236}">
                        <a16:creationId xmlns:a16="http://schemas.microsoft.com/office/drawing/2014/main" id="{9ABF67A3-49BD-4489-A57C-2EF3298CF3E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76" name="Rechthoek 175">
                      <a:extLst>
                        <a:ext uri="{FF2B5EF4-FFF2-40B4-BE49-F238E27FC236}">
                          <a16:creationId xmlns:a16="http://schemas.microsoft.com/office/drawing/2014/main" id="{BCB6AAB4-A0CB-4344-B1F9-7FA7A9990C67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7" name="Rechthoek 176">
                      <a:extLst>
                        <a:ext uri="{FF2B5EF4-FFF2-40B4-BE49-F238E27FC236}">
                          <a16:creationId xmlns:a16="http://schemas.microsoft.com/office/drawing/2014/main" id="{2851A532-CF5D-4C50-8E1B-1097FC5DBA5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endParaRPr lang="nl-NL" sz="8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78" name="Ovaal 177">
                      <a:extLst>
                        <a:ext uri="{FF2B5EF4-FFF2-40B4-BE49-F238E27FC236}">
                          <a16:creationId xmlns:a16="http://schemas.microsoft.com/office/drawing/2014/main" id="{D5C8CB05-30B8-4CFE-8027-C6332822D05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nl-NL" sz="100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74" name="Afbeelding 173">
                    <a:extLst>
                      <a:ext uri="{FF2B5EF4-FFF2-40B4-BE49-F238E27FC236}">
                        <a16:creationId xmlns:a16="http://schemas.microsoft.com/office/drawing/2014/main" id="{42278558-AE93-4C62-9491-5389E6764A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75" name="Afbeelding 174">
                    <a:extLst>
                      <a:ext uri="{FF2B5EF4-FFF2-40B4-BE49-F238E27FC236}">
                        <a16:creationId xmlns:a16="http://schemas.microsoft.com/office/drawing/2014/main" id="{2FD9B269-1A33-4A86-A54A-01B85BECB2B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4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7" name="Groep 166">
                  <a:extLst>
                    <a:ext uri="{FF2B5EF4-FFF2-40B4-BE49-F238E27FC236}">
                      <a16:creationId xmlns:a16="http://schemas.microsoft.com/office/drawing/2014/main" id="{97325402-15FF-468B-B627-8C329F892DBF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71" name="Rechthoek 170">
                    <a:extLst>
                      <a:ext uri="{FF2B5EF4-FFF2-40B4-BE49-F238E27FC236}">
                        <a16:creationId xmlns:a16="http://schemas.microsoft.com/office/drawing/2014/main" id="{7641B3FC-E078-4E5C-9F8B-949ADBA26E4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2" name="Rechthoek 171">
                    <a:extLst>
                      <a:ext uri="{FF2B5EF4-FFF2-40B4-BE49-F238E27FC236}">
                        <a16:creationId xmlns:a16="http://schemas.microsoft.com/office/drawing/2014/main" id="{CD27A594-5D83-4389-894E-AB619E422DB6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68" name="Groep 167">
                  <a:extLst>
                    <a:ext uri="{FF2B5EF4-FFF2-40B4-BE49-F238E27FC236}">
                      <a16:creationId xmlns:a16="http://schemas.microsoft.com/office/drawing/2014/main" id="{E57930FB-3199-4BF7-B34A-57C5C153B67F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69" name="Rechthoek 168">
                    <a:extLst>
                      <a:ext uri="{FF2B5EF4-FFF2-40B4-BE49-F238E27FC236}">
                        <a16:creationId xmlns:a16="http://schemas.microsoft.com/office/drawing/2014/main" id="{F7971760-C219-4ED4-86C1-FFA87C6FA0C3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70" name="Rechthoek 169">
                    <a:extLst>
                      <a:ext uri="{FF2B5EF4-FFF2-40B4-BE49-F238E27FC236}">
                        <a16:creationId xmlns:a16="http://schemas.microsoft.com/office/drawing/2014/main" id="{9274616F-055D-44C7-9596-4C25AD03E7E1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nl-NL" sz="100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64" name="Rechthoek 163">
                <a:extLst>
                  <a:ext uri="{FF2B5EF4-FFF2-40B4-BE49-F238E27FC236}">
                    <a16:creationId xmlns:a16="http://schemas.microsoft.com/office/drawing/2014/main" id="{3BB125C0-297D-476A-8E32-09525EC22F68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65" name="Gelijkbenige driehoek 164">
                <a:extLst>
                  <a:ext uri="{FF2B5EF4-FFF2-40B4-BE49-F238E27FC236}">
                    <a16:creationId xmlns:a16="http://schemas.microsoft.com/office/drawing/2014/main" id="{24478A69-5F7B-46F0-A2AA-7DB40E44E704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35" name="Ovaal 134">
              <a:extLst>
                <a:ext uri="{FF2B5EF4-FFF2-40B4-BE49-F238E27FC236}">
                  <a16:creationId xmlns:a16="http://schemas.microsoft.com/office/drawing/2014/main" id="{445A6D36-F95D-4E93-AF98-B6E09A925C98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00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36" name="Rechthoek 135">
              <a:extLst>
                <a:ext uri="{FF2B5EF4-FFF2-40B4-BE49-F238E27FC236}">
                  <a16:creationId xmlns:a16="http://schemas.microsoft.com/office/drawing/2014/main" id="{F8E2D0EC-CC72-4C6E-90F9-FB9A3F87B133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nl-NL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nl-NL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37" name="Groep 136">
              <a:extLst>
                <a:ext uri="{FF2B5EF4-FFF2-40B4-BE49-F238E27FC236}">
                  <a16:creationId xmlns:a16="http://schemas.microsoft.com/office/drawing/2014/main" id="{41637847-E38C-4FD6-9C49-8C8CF8CAA9CE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48" name="Rechthoek 147">
                <a:extLst>
                  <a:ext uri="{FF2B5EF4-FFF2-40B4-BE49-F238E27FC236}">
                    <a16:creationId xmlns:a16="http://schemas.microsoft.com/office/drawing/2014/main" id="{7F45B3E3-8B18-4C6B-A841-3A93A30C1C90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8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9" name="Rechthoek 148">
                <a:extLst>
                  <a:ext uri="{FF2B5EF4-FFF2-40B4-BE49-F238E27FC236}">
                    <a16:creationId xmlns:a16="http://schemas.microsoft.com/office/drawing/2014/main" id="{7BF2149B-7470-4434-9A88-ACB7C5A8682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nl-NL" sz="10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50" name="Tekstvak 149">
                <a:extLst>
                  <a:ext uri="{FF2B5EF4-FFF2-40B4-BE49-F238E27FC236}">
                    <a16:creationId xmlns:a16="http://schemas.microsoft.com/office/drawing/2014/main" id="{5E3C35C0-1856-4C95-8C6B-FDD66643BC1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51" name="Tekstvak 150">
                <a:extLst>
                  <a:ext uri="{FF2B5EF4-FFF2-40B4-BE49-F238E27FC236}">
                    <a16:creationId xmlns:a16="http://schemas.microsoft.com/office/drawing/2014/main" id="{159AE889-CEAA-46A1-9FFD-231A28C3A78F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1217512" rtl="0" eaLnBrk="1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r>
                  <a:rPr lang="nl-NL" sz="900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52" name="Vrije vorm: vorm 151">
                <a:extLst>
                  <a:ext uri="{FF2B5EF4-FFF2-40B4-BE49-F238E27FC236}">
                    <a16:creationId xmlns:a16="http://schemas.microsoft.com/office/drawing/2014/main" id="{1E8148D0-1C5E-4440-9928-E0C12E0B3DB0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53" name="Groep 152">
                <a:extLst>
                  <a:ext uri="{FF2B5EF4-FFF2-40B4-BE49-F238E27FC236}">
                    <a16:creationId xmlns:a16="http://schemas.microsoft.com/office/drawing/2014/main" id="{8DEEDD75-3D03-4E4D-A09C-1F183FF227DC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59" name="Rechthoek 158">
                  <a:extLst>
                    <a:ext uri="{FF2B5EF4-FFF2-40B4-BE49-F238E27FC236}">
                      <a16:creationId xmlns:a16="http://schemas.microsoft.com/office/drawing/2014/main" id="{AA61AF87-0693-4EEB-9CAE-D9944B0788BA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0" name="Rechthoek 47">
                  <a:extLst>
                    <a:ext uri="{FF2B5EF4-FFF2-40B4-BE49-F238E27FC236}">
                      <a16:creationId xmlns:a16="http://schemas.microsoft.com/office/drawing/2014/main" id="{4B1D6D87-7817-4CD4-ACB1-C77477F012F0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1" name="Rechthoek 47">
                  <a:extLst>
                    <a:ext uri="{FF2B5EF4-FFF2-40B4-BE49-F238E27FC236}">
                      <a16:creationId xmlns:a16="http://schemas.microsoft.com/office/drawing/2014/main" id="{3393E466-D07F-47FC-BADF-7C0DC0416F4A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62" name="Koorde 161">
                  <a:extLst>
                    <a:ext uri="{FF2B5EF4-FFF2-40B4-BE49-F238E27FC236}">
                      <a16:creationId xmlns:a16="http://schemas.microsoft.com/office/drawing/2014/main" id="{BD468683-FF66-4841-B604-E45A92DF4913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54" name="Groep 153">
                <a:extLst>
                  <a:ext uri="{FF2B5EF4-FFF2-40B4-BE49-F238E27FC236}">
                    <a16:creationId xmlns:a16="http://schemas.microsoft.com/office/drawing/2014/main" id="{E08F7F72-C91F-4689-8B32-975DB744805C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55" name="Rechthoek 154">
                  <a:extLst>
                    <a:ext uri="{FF2B5EF4-FFF2-40B4-BE49-F238E27FC236}">
                      <a16:creationId xmlns:a16="http://schemas.microsoft.com/office/drawing/2014/main" id="{9EE4555C-80C4-4621-8883-BFA12FAF2375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6" name="Rechthoek 155">
                  <a:extLst>
                    <a:ext uri="{FF2B5EF4-FFF2-40B4-BE49-F238E27FC236}">
                      <a16:creationId xmlns:a16="http://schemas.microsoft.com/office/drawing/2014/main" id="{F08823E8-050C-4327-AFAB-B7715D7EB634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7" name="Ovaal 156">
                  <a:extLst>
                    <a:ext uri="{FF2B5EF4-FFF2-40B4-BE49-F238E27FC236}">
                      <a16:creationId xmlns:a16="http://schemas.microsoft.com/office/drawing/2014/main" id="{45DDDD88-742C-4766-A773-976A95E88FAD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58" name="Rechthoek 47">
                  <a:extLst>
                    <a:ext uri="{FF2B5EF4-FFF2-40B4-BE49-F238E27FC236}">
                      <a16:creationId xmlns:a16="http://schemas.microsoft.com/office/drawing/2014/main" id="{2604BADE-9E3F-4402-9CF1-FEBCE8BAB7BF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nl-NL" sz="100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38" name="Rechthoek 137">
              <a:extLst>
                <a:ext uri="{FF2B5EF4-FFF2-40B4-BE49-F238E27FC236}">
                  <a16:creationId xmlns:a16="http://schemas.microsoft.com/office/drawing/2014/main" id="{4A96C287-D014-420D-BC62-283380A54FD0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600"/>
                </a:spcBef>
                <a:spcAft>
                  <a:spcPts val="600"/>
                </a:spcAft>
              </a:pP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nl-NL" sz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nl-NL" sz="12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nl-NL" sz="12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39" name="ICOON_info">
              <a:extLst>
                <a:ext uri="{FF2B5EF4-FFF2-40B4-BE49-F238E27FC236}">
                  <a16:creationId xmlns:a16="http://schemas.microsoft.com/office/drawing/2014/main" id="{DBCE5114-5531-44C8-9530-175B0418A66B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46" name="Ovaal 145">
                <a:extLst>
                  <a:ext uri="{FF2B5EF4-FFF2-40B4-BE49-F238E27FC236}">
                    <a16:creationId xmlns:a16="http://schemas.microsoft.com/office/drawing/2014/main" id="{9BCC7C19-1B0A-4EFB-A88F-4D3FAD7858C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</a:pPr>
                <a:endParaRPr lang="nl-NL" sz="16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47" name="Graphic 163" descr="Informatie">
                <a:extLst>
                  <a:ext uri="{FF2B5EF4-FFF2-40B4-BE49-F238E27FC236}">
                    <a16:creationId xmlns:a16="http://schemas.microsoft.com/office/drawing/2014/main" id="{29435378-23A8-4F65-BF4B-E995148C3D4A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nl-NL" sz="20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40" name="Groep 139">
              <a:extLst>
                <a:ext uri="{FF2B5EF4-FFF2-40B4-BE49-F238E27FC236}">
                  <a16:creationId xmlns:a16="http://schemas.microsoft.com/office/drawing/2014/main" id="{0F6F8038-E66F-4346-BAD5-8199991B20D2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41" name="Inspireren">
                <a:extLst>
                  <a:ext uri="{FF2B5EF4-FFF2-40B4-BE49-F238E27FC236}">
                    <a16:creationId xmlns:a16="http://schemas.microsoft.com/office/drawing/2014/main" id="{C78FCAEA-BE34-497A-A02F-2FAEC730EA8B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43" name="Freeform 12">
                  <a:extLst>
                    <a:ext uri="{FF2B5EF4-FFF2-40B4-BE49-F238E27FC236}">
                      <a16:creationId xmlns:a16="http://schemas.microsoft.com/office/drawing/2014/main" id="{124F62D0-4B76-4A5C-96A6-92ACA6EB81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4" name="Freeform 13">
                  <a:extLst>
                    <a:ext uri="{FF2B5EF4-FFF2-40B4-BE49-F238E27FC236}">
                      <a16:creationId xmlns:a16="http://schemas.microsoft.com/office/drawing/2014/main" id="{A96241F5-17B1-42CA-8627-FF752B108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45" name="Freeform 14">
                  <a:extLst>
                    <a:ext uri="{FF2B5EF4-FFF2-40B4-BE49-F238E27FC236}">
                      <a16:creationId xmlns:a16="http://schemas.microsoft.com/office/drawing/2014/main" id="{83AB66B0-F087-4342-A157-06BD50A26FE3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995469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nl-NL" sz="3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42" name="Tekstvak 141">
                <a:extLst>
                  <a:ext uri="{FF2B5EF4-FFF2-40B4-BE49-F238E27FC236}">
                    <a16:creationId xmlns:a16="http://schemas.microsoft.com/office/drawing/2014/main" id="{FC5DDDA5-FB32-44D4-94BF-8A117C150615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l-NL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505C7336-7176-0D5F-C192-E443B251CF41}"/>
              </a:ext>
            </a:extLst>
          </p:cNvPr>
          <p:cNvSpPr>
            <a:spLocks noGrp="1"/>
          </p:cNvSpPr>
          <p:nvPr>
            <p:ph type="sldNum" sz="quarter" idx="37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189" name="Picture Placeholder 2">
            <a:extLst>
              <a:ext uri="{FF2B5EF4-FFF2-40B4-BE49-F238E27FC236}">
                <a16:creationId xmlns:a16="http://schemas.microsoft.com/office/drawing/2014/main" id="{AF9AD6AD-8E9C-5E1A-66B1-BF421C6B2191}"/>
              </a:ext>
            </a:extLst>
          </p:cNvPr>
          <p:cNvSpPr>
            <a:spLocks noGrp="1"/>
          </p:cNvSpPr>
          <p:nvPr>
            <p:ph type="pic" idx="33" hasCustomPrompt="1"/>
          </p:nvPr>
        </p:nvSpPr>
        <p:spPr>
          <a:xfrm>
            <a:off x="9937150" y="230957"/>
            <a:ext cx="1296000" cy="612000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200" i="1">
                <a:solidFill>
                  <a:schemeClr val="bg1">
                    <a:lumMod val="50000"/>
                  </a:schemeClr>
                </a:solidFill>
              </a:defRPr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r>
              <a:rPr lang="nl-NL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276465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hthoek 18">
            <a:extLst>
              <a:ext uri="{FF2B5EF4-FFF2-40B4-BE49-F238E27FC236}">
                <a16:creationId xmlns:a16="http://schemas.microsoft.com/office/drawing/2014/main" id="{35F20A3F-0B45-4F82-AB98-91C06D671BC1}"/>
              </a:ext>
            </a:extLst>
          </p:cNvPr>
          <p:cNvSpPr/>
          <p:nvPr userDrawn="1"/>
        </p:nvSpPr>
        <p:spPr>
          <a:xfrm>
            <a:off x="0" y="1085851"/>
            <a:ext cx="12192000" cy="553931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240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622288"/>
            <a:ext cx="12192000" cy="235712"/>
          </a:xfrm>
          <a:prstGeom prst="rect">
            <a:avLst/>
          </a:prstGeom>
          <a:blipFill>
            <a:blip r:embed="rId22">
              <a:alphaModFix amt="4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59998" y="455661"/>
            <a:ext cx="7597523" cy="233964"/>
          </a:xfrm>
          <a:prstGeom prst="rect">
            <a:avLst/>
          </a:prstGeom>
        </p:spPr>
        <p:txBody>
          <a:bodyPr vert="horz" lIns="0" tIns="36000" rIns="0" bIns="0" rtlCol="0" anchor="ctr" anchorCtr="0">
            <a:noAutofit/>
          </a:bodyPr>
          <a:lstStyle/>
          <a:p>
            <a:r>
              <a:rPr lang="nl-NL"/>
              <a:t>Title slide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0004" y="1495079"/>
            <a:ext cx="10271992" cy="4717339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text</a:t>
            </a:r>
            <a:br>
              <a:rPr lang="nl-NL"/>
            </a:br>
            <a:endParaRPr lang="nl-NL"/>
          </a:p>
          <a:p>
            <a:pPr lvl="3"/>
            <a:r>
              <a:rPr lang="nl-NL"/>
              <a:t>heading</a:t>
            </a:r>
          </a:p>
          <a:p>
            <a:pPr lvl="4"/>
            <a:r>
              <a:rPr lang="nl-NL"/>
              <a:t>Title</a:t>
            </a:r>
          </a:p>
          <a:p>
            <a:pPr lvl="5"/>
            <a:r>
              <a:rPr lang="nl-NL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/>
              <a:t>Numerical bullet</a:t>
            </a:r>
          </a:p>
          <a:p>
            <a:pPr lvl="7"/>
            <a:r>
              <a:rPr lang="nl-NL"/>
              <a:t>Alphabetical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79675" y="6672000"/>
            <a:ext cx="192000" cy="144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sp>
        <p:nvSpPr>
          <p:cNvPr id="24" name="- INDELING">
            <a:extLst>
              <a:ext uri="{FF2B5EF4-FFF2-40B4-BE49-F238E27FC236}">
                <a16:creationId xmlns:a16="http://schemas.microsoft.com/office/drawing/2014/main" id="{E9150A11-B63A-4EA9-A4A1-31A9F622D51C}"/>
              </a:ext>
            </a:extLst>
          </p:cNvPr>
          <p:cNvSpPr txBox="1"/>
          <p:nvPr userDrawn="1"/>
        </p:nvSpPr>
        <p:spPr>
          <a:xfrm>
            <a:off x="0" y="-692225"/>
            <a:ext cx="12192000" cy="168487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/>
            <a:r>
              <a:rPr lang="nl-NL" sz="1000" b="0" cap="all" spc="67" baseline="0" dirty="0">
                <a:solidFill>
                  <a:sysClr val="windowText" lastClr="000000"/>
                </a:solidFill>
                <a:latin typeface="+mn-lt"/>
                <a:cs typeface="Calibri" panose="020F050202020403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  <p:sldLayoutId id="2147483673" r:id="rId2"/>
    <p:sldLayoutId id="2147483882" r:id="rId3"/>
    <p:sldLayoutId id="2147483889" r:id="rId4"/>
    <p:sldLayoutId id="2147483890" r:id="rId5"/>
    <p:sldLayoutId id="2147483891" r:id="rId6"/>
    <p:sldLayoutId id="2147483886" r:id="rId7"/>
    <p:sldLayoutId id="2147483887" r:id="rId8"/>
    <p:sldLayoutId id="2147483888" r:id="rId9"/>
    <p:sldLayoutId id="2147483883" r:id="rId10"/>
    <p:sldLayoutId id="2147483831" r:id="rId11"/>
    <p:sldLayoutId id="2147483830" r:id="rId12"/>
    <p:sldLayoutId id="2147483833" r:id="rId13"/>
    <p:sldLayoutId id="2147483832" r:id="rId14"/>
    <p:sldLayoutId id="2147483885" r:id="rId15"/>
    <p:sldLayoutId id="2147483695" r:id="rId16"/>
    <p:sldLayoutId id="2147483881" r:id="rId17"/>
    <p:sldLayoutId id="2147483821" r:id="rId18"/>
    <p:sldLayoutId id="2147483892" r:id="rId19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77" rtl="0" eaLnBrk="1" latinLnBrk="0" hangingPunct="1">
        <a:lnSpc>
          <a:spcPct val="85000"/>
        </a:lnSpc>
        <a:spcBef>
          <a:spcPct val="0"/>
        </a:spcBef>
        <a:buNone/>
        <a:defRPr sz="2400" b="0" kern="1200" cap="all" baseline="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71463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542925" indent="-271463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Clr>
          <a:schemeClr val="accent5"/>
        </a:buClr>
        <a:buSzPct val="80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sz="1600" b="0" kern="1200" cap="all" baseline="0">
          <a:solidFill>
            <a:schemeClr val="tx1"/>
          </a:solidFill>
          <a:latin typeface="+mn-lt"/>
          <a:ea typeface="+mn-ea"/>
          <a:cs typeface="+mn-cs"/>
        </a:defRPr>
      </a:lvl4pPr>
      <a:lvl5pPr marL="0" indent="0" algn="l" defTabSz="914377" rtl="0" eaLnBrk="1" latinLnBrk="0" hangingPunct="1">
        <a:lnSpc>
          <a:spcPct val="90000"/>
        </a:lnSpc>
        <a:spcBef>
          <a:spcPts val="800"/>
        </a:spcBef>
        <a:spcAft>
          <a:spcPts val="0"/>
        </a:spcAft>
        <a:buFont typeface="Arial" panose="020B0604020202020204" pitchFamily="34" charset="0"/>
        <a:buNone/>
        <a:defRPr lang="nl-NL" sz="3600" b="0" kern="1200" cap="all" baseline="0" dirty="0">
          <a:solidFill>
            <a:schemeClr val="tx1"/>
          </a:solidFill>
          <a:effectLst/>
          <a:latin typeface="+mj-lt"/>
          <a:ea typeface="+mn-ea"/>
          <a:cs typeface="+mn-cs"/>
        </a:defRPr>
      </a:lvl5pPr>
      <a:lvl6pPr marL="0" indent="0" algn="l" defTabSz="914377" rtl="0" eaLnBrk="1" latinLnBrk="0" hangingPunct="1">
        <a:lnSpc>
          <a:spcPct val="90000"/>
        </a:lnSpc>
        <a:spcBef>
          <a:spcPts val="800"/>
        </a:spcBef>
        <a:buFont typeface="+mj-lt"/>
        <a:buNone/>
        <a:defRPr sz="1800" b="1" kern="1200" cap="none" baseline="0">
          <a:solidFill>
            <a:schemeClr val="tx1"/>
          </a:solidFill>
          <a:latin typeface="+mn-lt"/>
          <a:ea typeface="+mn-ea"/>
          <a:cs typeface="+mn-cs"/>
        </a:defRPr>
      </a:lvl6pPr>
      <a:lvl7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rabi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1463" indent="-271463" algn="l" defTabSz="914377" rtl="0" eaLnBrk="1" latinLnBrk="0" hangingPunct="1">
        <a:lnSpc>
          <a:spcPct val="90000"/>
        </a:lnSpc>
        <a:spcBef>
          <a:spcPts val="800"/>
        </a:spcBef>
        <a:buClr>
          <a:schemeClr val="accent5"/>
        </a:buClr>
        <a:buFont typeface="+mj-lt"/>
        <a:buAutoNum type="alphaLcPeriod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0" indent="0" algn="l" defTabSz="914377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None/>
        <a:defRPr sz="1400" i="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userDrawn="1">
          <p15:clr>
            <a:srgbClr val="F26B43"/>
          </p15:clr>
        </p15:guide>
        <p15:guide id="3" pos="7680" userDrawn="1">
          <p15:clr>
            <a:srgbClr val="F26B43"/>
          </p15:clr>
        </p15:guide>
        <p15:guide id="4" orient="horz" pos="4320" userDrawn="1">
          <p15:clr>
            <a:srgbClr val="F26B43"/>
          </p15:clr>
        </p15:guide>
        <p15:guide id="5" orient="horz" pos="4173" userDrawn="1">
          <p15:clr>
            <a:srgbClr val="F26B43"/>
          </p15:clr>
        </p15:guide>
        <p15:guide id="6" pos="7076" userDrawn="1">
          <p15:clr>
            <a:srgbClr val="5ACBF0"/>
          </p15:clr>
        </p15:guide>
        <p15:guide id="7" pos="604" userDrawn="1">
          <p15:clr>
            <a:srgbClr val="5ACBF0"/>
          </p15:clr>
        </p15:guide>
        <p15:guide id="9" orient="horz" pos="3913" userDrawn="1">
          <p15:clr>
            <a:srgbClr val="5ACBF0"/>
          </p15:clr>
        </p15:guide>
        <p15:guide id="10" orient="horz" pos="935" userDrawn="1">
          <p15:clr>
            <a:srgbClr val="5ACBF0"/>
          </p15:clr>
        </p15:guide>
        <p15:guide id="12" orient="horz" pos="681" userDrawn="1">
          <p15:clr>
            <a:srgbClr val="5ACBF0"/>
          </p15:clr>
        </p15:guide>
        <p15:guide id="13" orient="horz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5.png"/><Relationship Id="rId7" Type="http://schemas.openxmlformats.org/officeDocument/2006/relationships/image" Target="../media/image38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png"/><Relationship Id="rId5" Type="http://schemas.openxmlformats.org/officeDocument/2006/relationships/image" Target="../media/image26.png"/><Relationship Id="rId4" Type="http://schemas.openxmlformats.org/officeDocument/2006/relationships/image" Target="../media/image36.png"/><Relationship Id="rId9" Type="http://schemas.openxmlformats.org/officeDocument/2006/relationships/image" Target="../media/image40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jpeg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3.pn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2.png"/><Relationship Id="rId5" Type="http://schemas.openxmlformats.org/officeDocument/2006/relationships/customXml" Target="../ink/ink1.xml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6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4.gif"/><Relationship Id="rId4" Type="http://schemas.openxmlformats.org/officeDocument/2006/relationships/image" Target="../media/image8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3" Type="http://schemas.openxmlformats.org/officeDocument/2006/relationships/image" Target="../media/image99.png"/><Relationship Id="rId7" Type="http://schemas.openxmlformats.org/officeDocument/2006/relationships/image" Target="../media/image10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10" Type="http://schemas.openxmlformats.org/officeDocument/2006/relationships/image" Target="../media/image106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4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0.png"/><Relationship Id="rId4" Type="http://schemas.openxmlformats.org/officeDocument/2006/relationships/image" Target="../media/image12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00F52EDF-0440-4F64-95C3-1347ADABB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Logo animation (intro)</a:t>
            </a:r>
          </a:p>
        </p:txBody>
      </p:sp>
    </p:spTree>
    <p:extLst>
      <p:ext uri="{BB962C8B-B14F-4D97-AF65-F5344CB8AC3E}">
        <p14:creationId xmlns:p14="http://schemas.microsoft.com/office/powerpoint/2010/main" val="3025822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B7549D2-B868-5251-2406-AF1276F3AC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F4CB31-CC9F-7C2D-93D7-E36B3B5D8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of geographical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46A5B1-4DDC-89A1-AF85-A8091D80E0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127760"/>
            <a:ext cx="10273152" cy="5084657"/>
          </a:xfrm>
        </p:spPr>
        <p:txBody>
          <a:bodyPr/>
          <a:lstStyle/>
          <a:p>
            <a:r>
              <a:rPr lang="en-US" dirty="0"/>
              <a:t>Associated with political units and economic entities </a:t>
            </a:r>
            <a:br>
              <a:rPr lang="en-US" dirty="0"/>
            </a:br>
            <a:r>
              <a:rPr lang="en-US" dirty="0"/>
              <a:t>such as cities, </a:t>
            </a:r>
            <a:r>
              <a:rPr lang="en-US" dirty="0" err="1"/>
              <a:t>Bundesländer</a:t>
            </a:r>
            <a:r>
              <a:rPr lang="en-US" dirty="0"/>
              <a:t>, countries, regions, continents</a:t>
            </a:r>
          </a:p>
          <a:p>
            <a:pPr lvl="1"/>
            <a:r>
              <a:rPr lang="en-US" dirty="0"/>
              <a:t>Markers on a map</a:t>
            </a:r>
          </a:p>
          <a:p>
            <a:pPr lvl="1"/>
            <a:r>
              <a:rPr lang="en-US" dirty="0" err="1"/>
              <a:t>Chloropleth</a:t>
            </a:r>
            <a:r>
              <a:rPr lang="en-US" dirty="0"/>
              <a:t> areas on a map</a:t>
            </a:r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BC73660-B8B8-EBB0-A180-CD09CA4B35E6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6A39C5-7925-9342-D7EA-0DABBBC3C184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10</a:t>
            </a:fld>
            <a:endParaRPr lang="nl-NL" dirty="0"/>
          </a:p>
        </p:txBody>
      </p:sp>
      <p:pic>
        <p:nvPicPr>
          <p:cNvPr id="11266" name="Picture 2" descr="Incoming Staff and Scholars - TH Köln">
            <a:extLst>
              <a:ext uri="{FF2B5EF4-FFF2-40B4-BE49-F238E27FC236}">
                <a16:creationId xmlns:a16="http://schemas.microsoft.com/office/drawing/2014/main" id="{F3001230-0C5D-9FB6-C931-29DEE6C5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670" y="1330453"/>
            <a:ext cx="4612005" cy="216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05B870A-A3D9-10F0-A4A2-F472EB894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481" y="3626410"/>
            <a:ext cx="2925047" cy="2862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10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002F657-ED1D-581E-B218-8298BF7779C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BFA80E8D-C244-27DD-4033-F8297FF3D9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4D30170-1FDF-4550-B76A-3C942201EF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65548F2-3BE6-A7DA-96EF-3CB78A705A8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John Snow's cholera map of Soho">
            <a:extLst>
              <a:ext uri="{FF2B5EF4-FFF2-40B4-BE49-F238E27FC236}">
                <a16:creationId xmlns:a16="http://schemas.microsoft.com/office/drawing/2014/main" id="{55D68855-6CF1-3C8F-6356-0AED663DB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145" y="0"/>
            <a:ext cx="7269187" cy="662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tar: 5 Points 4">
            <a:extLst>
              <a:ext uri="{FF2B5EF4-FFF2-40B4-BE49-F238E27FC236}">
                <a16:creationId xmlns:a16="http://schemas.microsoft.com/office/drawing/2014/main" id="{2725E33D-446C-AC3C-86B6-583B37EABAB3}"/>
              </a:ext>
            </a:extLst>
          </p:cNvPr>
          <p:cNvSpPr/>
          <p:nvPr/>
        </p:nvSpPr>
        <p:spPr>
          <a:xfrm>
            <a:off x="5496135" y="2427422"/>
            <a:ext cx="90073" cy="89367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tar: 5 Points 5">
            <a:extLst>
              <a:ext uri="{FF2B5EF4-FFF2-40B4-BE49-F238E27FC236}">
                <a16:creationId xmlns:a16="http://schemas.microsoft.com/office/drawing/2014/main" id="{1CC6B276-A1CB-83E3-AEE0-9F6F2ED70C47}"/>
              </a:ext>
            </a:extLst>
          </p:cNvPr>
          <p:cNvSpPr/>
          <p:nvPr/>
        </p:nvSpPr>
        <p:spPr>
          <a:xfrm>
            <a:off x="3338098" y="1729230"/>
            <a:ext cx="90073" cy="89367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Star: 5 Points 6">
            <a:extLst>
              <a:ext uri="{FF2B5EF4-FFF2-40B4-BE49-F238E27FC236}">
                <a16:creationId xmlns:a16="http://schemas.microsoft.com/office/drawing/2014/main" id="{DA02220E-2C17-7EE3-3B81-1D40CBAB26DB}"/>
              </a:ext>
            </a:extLst>
          </p:cNvPr>
          <p:cNvSpPr/>
          <p:nvPr/>
        </p:nvSpPr>
        <p:spPr>
          <a:xfrm>
            <a:off x="6129470" y="4591816"/>
            <a:ext cx="90073" cy="89367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BBF662D6-6659-57E2-B844-6B3FA10D1F31}"/>
              </a:ext>
            </a:extLst>
          </p:cNvPr>
          <p:cNvSpPr/>
          <p:nvPr/>
        </p:nvSpPr>
        <p:spPr>
          <a:xfrm>
            <a:off x="4327978" y="4950220"/>
            <a:ext cx="90073" cy="89367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889116BD-6D6D-4E7D-0B44-84AE3863255E}"/>
              </a:ext>
            </a:extLst>
          </p:cNvPr>
          <p:cNvSpPr/>
          <p:nvPr/>
        </p:nvSpPr>
        <p:spPr>
          <a:xfrm>
            <a:off x="9413439" y="3688820"/>
            <a:ext cx="90073" cy="89367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0DE79001-E59B-1210-103D-D936BF519E6D}"/>
              </a:ext>
            </a:extLst>
          </p:cNvPr>
          <p:cNvSpPr/>
          <p:nvPr/>
        </p:nvSpPr>
        <p:spPr>
          <a:xfrm>
            <a:off x="7583798" y="6425733"/>
            <a:ext cx="90073" cy="89367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077CBB29-62E8-221B-21A6-FDB74CC343AE}"/>
              </a:ext>
            </a:extLst>
          </p:cNvPr>
          <p:cNvSpPr/>
          <p:nvPr/>
        </p:nvSpPr>
        <p:spPr>
          <a:xfrm>
            <a:off x="3248025" y="426058"/>
            <a:ext cx="90073" cy="89367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651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3424B7-B823-DAA2-5267-33CEF5C40C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E37892-F2F1-96FE-B6A2-C3B5973A72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789E28-D2BC-F3BE-B93D-B6ACBF14F9F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3074" name="Picture 2" descr="John Snow's cholera map of Soho">
            <a:extLst>
              <a:ext uri="{FF2B5EF4-FFF2-40B4-BE49-F238E27FC236}">
                <a16:creationId xmlns:a16="http://schemas.microsoft.com/office/drawing/2014/main" id="{55D68855-6CF1-3C8F-6356-0AED663DB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55" y="287563"/>
            <a:ext cx="3705128" cy="3375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406F6A-008B-5BAB-A7C5-8D50DEE3F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755" y="4397126"/>
            <a:ext cx="1510041" cy="2025291"/>
          </a:xfrm>
          <a:prstGeom prst="rect">
            <a:avLst/>
          </a:prstGeom>
        </p:spPr>
      </p:pic>
      <p:sp>
        <p:nvSpPr>
          <p:cNvPr id="7" name="Star: 5 Points 6">
            <a:extLst>
              <a:ext uri="{FF2B5EF4-FFF2-40B4-BE49-F238E27FC236}">
                <a16:creationId xmlns:a16="http://schemas.microsoft.com/office/drawing/2014/main" id="{CCC6AC3E-9F08-E9C7-5CBC-936B97732753}"/>
              </a:ext>
            </a:extLst>
          </p:cNvPr>
          <p:cNvSpPr/>
          <p:nvPr/>
        </p:nvSpPr>
        <p:spPr>
          <a:xfrm>
            <a:off x="2257425" y="1519238"/>
            <a:ext cx="45719" cy="45719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Star: 5 Points 7">
            <a:extLst>
              <a:ext uri="{FF2B5EF4-FFF2-40B4-BE49-F238E27FC236}">
                <a16:creationId xmlns:a16="http://schemas.microsoft.com/office/drawing/2014/main" id="{D8248771-DB7A-A7D6-932F-194C9FB06D39}"/>
              </a:ext>
            </a:extLst>
          </p:cNvPr>
          <p:cNvSpPr/>
          <p:nvPr/>
        </p:nvSpPr>
        <p:spPr>
          <a:xfrm>
            <a:off x="1162050" y="1162050"/>
            <a:ext cx="45719" cy="45719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tar: 5 Points 8">
            <a:extLst>
              <a:ext uri="{FF2B5EF4-FFF2-40B4-BE49-F238E27FC236}">
                <a16:creationId xmlns:a16="http://schemas.microsoft.com/office/drawing/2014/main" id="{C2DFD96D-236B-3BB6-8518-EBA83C007799}"/>
              </a:ext>
            </a:extLst>
          </p:cNvPr>
          <p:cNvSpPr/>
          <p:nvPr/>
        </p:nvSpPr>
        <p:spPr>
          <a:xfrm>
            <a:off x="2578893" y="2626519"/>
            <a:ext cx="45719" cy="45719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tar: 5 Points 9">
            <a:extLst>
              <a:ext uri="{FF2B5EF4-FFF2-40B4-BE49-F238E27FC236}">
                <a16:creationId xmlns:a16="http://schemas.microsoft.com/office/drawing/2014/main" id="{06D9B52D-29D5-4712-65DF-44ACE6BCE1AF}"/>
              </a:ext>
            </a:extLst>
          </p:cNvPr>
          <p:cNvSpPr/>
          <p:nvPr/>
        </p:nvSpPr>
        <p:spPr>
          <a:xfrm>
            <a:off x="1664493" y="2809875"/>
            <a:ext cx="45719" cy="45719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tar: 5 Points 10">
            <a:extLst>
              <a:ext uri="{FF2B5EF4-FFF2-40B4-BE49-F238E27FC236}">
                <a16:creationId xmlns:a16="http://schemas.microsoft.com/office/drawing/2014/main" id="{912436B3-9E96-0F44-1C4A-6B4314B711F8}"/>
              </a:ext>
            </a:extLst>
          </p:cNvPr>
          <p:cNvSpPr/>
          <p:nvPr/>
        </p:nvSpPr>
        <p:spPr>
          <a:xfrm>
            <a:off x="4245768" y="2164556"/>
            <a:ext cx="45719" cy="45719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Star: 5 Points 11">
            <a:extLst>
              <a:ext uri="{FF2B5EF4-FFF2-40B4-BE49-F238E27FC236}">
                <a16:creationId xmlns:a16="http://schemas.microsoft.com/office/drawing/2014/main" id="{9B8B7228-5D21-0541-FC12-A97C935DC9B6}"/>
              </a:ext>
            </a:extLst>
          </p:cNvPr>
          <p:cNvSpPr/>
          <p:nvPr/>
        </p:nvSpPr>
        <p:spPr>
          <a:xfrm>
            <a:off x="3317080" y="3564732"/>
            <a:ext cx="45719" cy="45719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tar: 5 Points 12">
            <a:extLst>
              <a:ext uri="{FF2B5EF4-FFF2-40B4-BE49-F238E27FC236}">
                <a16:creationId xmlns:a16="http://schemas.microsoft.com/office/drawing/2014/main" id="{A66CC0C2-329F-5659-2DB5-752C09158B6F}"/>
              </a:ext>
            </a:extLst>
          </p:cNvPr>
          <p:cNvSpPr/>
          <p:nvPr/>
        </p:nvSpPr>
        <p:spPr>
          <a:xfrm>
            <a:off x="1116331" y="495361"/>
            <a:ext cx="45719" cy="45719"/>
          </a:xfrm>
          <a:prstGeom prst="star5">
            <a:avLst/>
          </a:prstGeom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2" descr="Locations of deaths from Snow's analysis shown on a modern OS Map">
            <a:extLst>
              <a:ext uri="{FF2B5EF4-FFF2-40B4-BE49-F238E27FC236}">
                <a16:creationId xmlns:a16="http://schemas.microsoft.com/office/drawing/2014/main" id="{CDC29406-51CB-436B-26B4-B36285BB76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4444" y="1159669"/>
            <a:ext cx="7807557" cy="5524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Down 13">
            <a:extLst>
              <a:ext uri="{FF2B5EF4-FFF2-40B4-BE49-F238E27FC236}">
                <a16:creationId xmlns:a16="http://schemas.microsoft.com/office/drawing/2014/main" id="{936CA103-C9BA-E439-445C-BA10FB8C4DDF}"/>
              </a:ext>
            </a:extLst>
          </p:cNvPr>
          <p:cNvSpPr/>
          <p:nvPr/>
        </p:nvSpPr>
        <p:spPr>
          <a:xfrm rot="19356573">
            <a:off x="7537551" y="2605055"/>
            <a:ext cx="646771" cy="1248937"/>
          </a:xfrm>
          <a:prstGeom prst="downArrow">
            <a:avLst/>
          </a:prstGeom>
          <a:solidFill>
            <a:schemeClr val="accent5">
              <a:alpha val="56000"/>
            </a:schemeClr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3F12975-576B-0818-9314-F227134978D2}"/>
              </a:ext>
            </a:extLst>
          </p:cNvPr>
          <p:cNvSpPr/>
          <p:nvPr/>
        </p:nvSpPr>
        <p:spPr>
          <a:xfrm>
            <a:off x="754380" y="495361"/>
            <a:ext cx="2562700" cy="2176877"/>
          </a:xfrm>
          <a:prstGeom prst="rect">
            <a:avLst/>
          </a:prstGeom>
          <a:noFill/>
          <a:ln w="38100">
            <a:solidFill>
              <a:srgbClr val="E6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074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94990C5-6E01-D87A-C10C-E1A527FFCE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6ABAE04-7E40-D1EA-F45D-81C22E9D8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Chloropleth</a:t>
            </a:r>
            <a:r>
              <a:rPr lang="en-US" dirty="0"/>
              <a:t> (thematic)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E976D2-7DE2-7A8C-914E-C8234B0A858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7C935C4A-6E9B-2AE3-E064-F71B4FA3A95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80" name="Picture 8" descr="Choropleth Map China">
            <a:extLst>
              <a:ext uri="{FF2B5EF4-FFF2-40B4-BE49-F238E27FC236}">
                <a16:creationId xmlns:a16="http://schemas.microsoft.com/office/drawing/2014/main" id="{890A0674-0524-C4E6-5B35-649951DED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11" y="269679"/>
            <a:ext cx="3009791" cy="2749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Choropleth Map of Europe at Country-Level - Data Visualisation">
            <a:extLst>
              <a:ext uri="{FF2B5EF4-FFF2-40B4-BE49-F238E27FC236}">
                <a16:creationId xmlns:a16="http://schemas.microsoft.com/office/drawing/2014/main" id="{5BDA18D0-1082-B37D-D930-FE43024E1C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90" y="2680189"/>
            <a:ext cx="4533074" cy="3836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Chloropleth-Map - Preventable Deaths Tracker">
            <a:extLst>
              <a:ext uri="{FF2B5EF4-FFF2-40B4-BE49-F238E27FC236}">
                <a16:creationId xmlns:a16="http://schemas.microsoft.com/office/drawing/2014/main" id="{9A32EAA6-F867-569B-D2D3-D27E209FC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71370" y="418296"/>
            <a:ext cx="2411394" cy="2944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Choropleth map | the R Graph Gallery">
            <a:extLst>
              <a:ext uri="{FF2B5EF4-FFF2-40B4-BE49-F238E27FC236}">
                <a16:creationId xmlns:a16="http://schemas.microsoft.com/office/drawing/2014/main" id="{4FDAC7EB-CA44-C99F-FAC7-2AF2136C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5157" y="815881"/>
            <a:ext cx="2557347" cy="2557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8" name="Picture 16" descr="[OC] Population density in the Netherlands by municipality : r/MapPorn">
            <a:extLst>
              <a:ext uri="{FF2B5EF4-FFF2-40B4-BE49-F238E27FC236}">
                <a16:creationId xmlns:a16="http://schemas.microsoft.com/office/drawing/2014/main" id="{4B54E5EF-23A3-1218-47C9-705BB52266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49" y="1038424"/>
            <a:ext cx="2351510" cy="3046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Choropleth Map">
            <a:extLst>
              <a:ext uri="{FF2B5EF4-FFF2-40B4-BE49-F238E27FC236}">
                <a16:creationId xmlns:a16="http://schemas.microsoft.com/office/drawing/2014/main" id="{43737F9E-1A34-2799-1604-0CE613B105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2771" y="3071692"/>
            <a:ext cx="3420452" cy="168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politics - Word for &quot;proportional government based on map area ...">
            <a:extLst>
              <a:ext uri="{FF2B5EF4-FFF2-40B4-BE49-F238E27FC236}">
                <a16:creationId xmlns:a16="http://schemas.microsoft.com/office/drawing/2014/main" id="{906043E4-2F22-3FCF-431F-B705DA54F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504" y="4462698"/>
            <a:ext cx="3478862" cy="2157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horopleth Maps | Gadgets 2018">
            <a:extLst>
              <a:ext uri="{FF2B5EF4-FFF2-40B4-BE49-F238E27FC236}">
                <a16:creationId xmlns:a16="http://schemas.microsoft.com/office/drawing/2014/main" id="{9569F0D1-E370-F696-07F4-399F13BCB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7352" y="3429000"/>
            <a:ext cx="3108499" cy="20788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87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38502-08B1-4BF3-A2A5-D418B6FC37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DB8E8-EA69-6D39-B441-8D5CF0DA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AFD13A-8939-B956-9BC3-F1563F2F0A8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Datawrapper</a:t>
            </a:r>
            <a:endParaRPr lang="en-US" dirty="0"/>
          </a:p>
          <a:p>
            <a:r>
              <a:rPr lang="en-US" dirty="0"/>
              <a:t>No code data visualization</a:t>
            </a:r>
          </a:p>
          <a:p>
            <a:r>
              <a:rPr lang="en-US" dirty="0"/>
              <a:t>Free tier</a:t>
            </a:r>
          </a:p>
          <a:p>
            <a:r>
              <a:rPr lang="en-US" dirty="0"/>
              <a:t>19 types of charts</a:t>
            </a:r>
          </a:p>
          <a:p>
            <a:pPr lvl="1"/>
            <a:r>
              <a:rPr lang="en-US" dirty="0"/>
              <a:t>three types of maps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0365E8A-69D8-6320-A77E-597743E204B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A659C-928D-4B1C-D1A8-074EF857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546" y="887046"/>
            <a:ext cx="8127172" cy="58097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7854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438502-08B1-4BF3-A2A5-D418B6FC374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C7DB8E8-EA69-6D39-B441-8D5CF0DAD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0365E8A-69D8-6320-A77E-597743E204B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43A659C-928D-4B1C-D1A8-074EF857E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341" y="1260088"/>
            <a:ext cx="4329505" cy="30949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3937B56-A515-6B9B-833D-1B4DF11C5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759" y="121123"/>
            <a:ext cx="7308202" cy="6402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7637F6D-617E-A218-1A06-1631C4D882D4}"/>
              </a:ext>
            </a:extLst>
          </p:cNvPr>
          <p:cNvCxnSpPr/>
          <p:nvPr/>
        </p:nvCxnSpPr>
        <p:spPr>
          <a:xfrm flipV="1">
            <a:off x="1940312" y="1906859"/>
            <a:ext cx="3010829" cy="230830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5953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97D067-F730-DD22-F2EA-C1D731C308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0F4242-DEF0-9396-90C8-A36E16CB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</a:t>
            </a:r>
            <a:r>
              <a:rPr lang="en-US" dirty="0" err="1"/>
              <a:t>datawrapper</a:t>
            </a:r>
            <a:r>
              <a:rPr lang="en-US" dirty="0"/>
              <a:t> </a:t>
            </a:r>
            <a:r>
              <a:rPr lang="en-US" dirty="0" err="1"/>
              <a:t>Chloropleth</a:t>
            </a:r>
            <a:r>
              <a:rPr lang="en-US" dirty="0"/>
              <a:t>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2D9C0-91B8-65B6-55D6-8CAD3D061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953D4A3-D643-5C88-E663-4B65F075DB4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72986B1-33B7-8949-6929-415CA9AD0F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9" y="1209762"/>
            <a:ext cx="7232889" cy="443847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29D14DF-C31D-0552-83F9-ABD0ADF263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99483"/>
            <a:ext cx="5914350" cy="38694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214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097D067-F730-DD22-F2EA-C1D731C3087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10F4242-DEF0-9396-90C8-A36E16CB06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</a:t>
            </a:r>
            <a:r>
              <a:rPr lang="en-US" dirty="0" err="1"/>
              <a:t>datawrapper</a:t>
            </a:r>
            <a:r>
              <a:rPr lang="en-US" dirty="0"/>
              <a:t> </a:t>
            </a:r>
            <a:r>
              <a:rPr lang="en-US" dirty="0" err="1"/>
              <a:t>Chloropleth</a:t>
            </a:r>
            <a:r>
              <a:rPr lang="en-US" dirty="0"/>
              <a:t>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2D9C0-91B8-65B6-55D6-8CAD3D061D1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953D4A3-D643-5C88-E663-4B65F075DB4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B6458A7-7F41-9BE7-E763-764BF4115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777" y="1234757"/>
            <a:ext cx="5426927" cy="48921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1A583E-6227-D6BB-A5FE-26107E44FE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854" y="2028917"/>
            <a:ext cx="6523369" cy="4440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722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E0B4AE-9D33-EC7E-7446-45275964F9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5B877-ECDD-8876-A598-8F279AAD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r>
              <a:rPr lang="en-US" dirty="0"/>
              <a:t> – Locator (Point)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E4415-3A52-C48E-C0F7-1C785F08AD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Show individual locations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CBD2464-16E8-D124-FA3A-3504286076B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A99D068-D754-74F8-5003-36255E29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623435" y="1258619"/>
            <a:ext cx="8382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C9176E9-B9EF-E32D-DE07-5D50CAF40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2685" y="2360490"/>
            <a:ext cx="8023794" cy="4379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45736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2D3D0C23-1884-07D3-6082-4FA6719A72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5079" y="2619751"/>
            <a:ext cx="7728228" cy="382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4E0B4AE-9D33-EC7E-7446-45275964F9C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F55B877-ECDD-8876-A598-8F279AAD5E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r>
              <a:rPr lang="en-US" dirty="0"/>
              <a:t> – Locator (Point)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8E4415-3A52-C48E-C0F7-1C785F08ADE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Show individual locations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CBD2464-16E8-D124-FA3A-3504286076B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61B8421E-42AB-E0C4-1D69-74B014BB756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743"/>
          <a:stretch/>
        </p:blipFill>
        <p:spPr bwMode="auto">
          <a:xfrm>
            <a:off x="211873" y="1248563"/>
            <a:ext cx="5884128" cy="40148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708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4" y="1854201"/>
            <a:ext cx="4358216" cy="4358217"/>
          </a:xfrm>
        </p:spPr>
        <p:txBody>
          <a:bodyPr/>
          <a:lstStyle/>
          <a:p>
            <a:r>
              <a:rPr lang="nl-NL" dirty="0"/>
              <a:t>Lorem </a:t>
            </a:r>
            <a:br>
              <a:rPr lang="nl-NL" dirty="0"/>
            </a:br>
            <a:r>
              <a:rPr lang="nl-NL" dirty="0"/>
              <a:t>ipsum dolor sit amet</a:t>
            </a:r>
          </a:p>
          <a:p>
            <a:pPr lvl="1"/>
            <a:r>
              <a:rPr lang="nl-NL" dirty="0"/>
              <a:t>Lorem ipsum</a:t>
            </a:r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5211190"/>
            <a:ext cx="4359367" cy="976843"/>
          </a:xfrm>
        </p:spPr>
        <p:txBody>
          <a:bodyPr/>
          <a:lstStyle/>
          <a:p>
            <a:r>
              <a:rPr lang="nl-NL" dirty="0"/>
              <a:t>John Doe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nl-NL" dirty="0"/>
              <a:t>Title slide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062CE66-7E28-E452-0F2A-5F70A67B4E3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</a:t>
            </a:fld>
            <a:endParaRPr lang="nl-NL" dirty="0"/>
          </a:p>
        </p:txBody>
      </p:sp>
      <p:sp>
        <p:nvSpPr>
          <p:cNvPr id="31" name="Tijdelijke aanduiding voor afbeelding 30">
            <a:extLst>
              <a:ext uri="{FF2B5EF4-FFF2-40B4-BE49-F238E27FC236}">
                <a16:creationId xmlns:a16="http://schemas.microsoft.com/office/drawing/2014/main" id="{B8AF7020-819E-5156-3E3A-C2F56CD5D02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5641F1-200F-52E1-F93E-DEFC5A57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-6348"/>
            <a:ext cx="121888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35F1EF3-A0A0-B56D-CBA8-05539E3925FF}"/>
              </a:ext>
            </a:extLst>
          </p:cNvPr>
          <p:cNvSpPr txBox="1"/>
          <p:nvPr/>
        </p:nvSpPr>
        <p:spPr>
          <a:xfrm>
            <a:off x="958850" y="6148102"/>
            <a:ext cx="28132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Architecture Bloopers - Lucas Jellema</a:t>
            </a:r>
          </a:p>
        </p:txBody>
      </p:sp>
    </p:spTree>
    <p:extLst>
      <p:ext uri="{BB962C8B-B14F-4D97-AF65-F5344CB8AC3E}">
        <p14:creationId xmlns:p14="http://schemas.microsoft.com/office/powerpoint/2010/main" val="4264584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DE1B0D-633A-6845-774D-1C8479B6ED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711872-A8C0-8AAE-48BE-3D3FEF756B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tools to check out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727111-4E52-3D2D-FFB4-04F2D2FE499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MyMaps</a:t>
            </a:r>
            <a:endParaRPr lang="en-US" dirty="0"/>
          </a:p>
          <a:p>
            <a:endParaRPr lang="en-US" dirty="0"/>
          </a:p>
          <a:p>
            <a:r>
              <a:rPr lang="en-US" dirty="0"/>
              <a:t>Google Earth</a:t>
            </a:r>
          </a:p>
          <a:p>
            <a:endParaRPr lang="en-US" dirty="0"/>
          </a:p>
          <a:p>
            <a:r>
              <a:rPr lang="en-US" dirty="0" err="1"/>
              <a:t>StoryMap</a:t>
            </a:r>
            <a:r>
              <a:rPr lang="en-US" dirty="0"/>
              <a:t> JS</a:t>
            </a:r>
          </a:p>
          <a:p>
            <a:endParaRPr lang="en-US" dirty="0"/>
          </a:p>
          <a:p>
            <a:r>
              <a:rPr lang="en-US" dirty="0"/>
              <a:t>Story Maps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F83FBF9-74E6-58F3-5B9A-4DAC24389B38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AA320D-2E2C-0B57-86BD-0007A68EA81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20</a:t>
            </a:fld>
            <a:endParaRPr lang="nl-NL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BFA384-0F7C-8C5A-3464-4A3E1D342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3521" y="1483785"/>
            <a:ext cx="3508917" cy="17213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711951-5E68-D94A-664B-DDE9940958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521" y="4376316"/>
            <a:ext cx="2439130" cy="1984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EAC8F9D-9F09-0C1F-9C39-FBD4200024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2438" y="3846008"/>
            <a:ext cx="3508917" cy="18112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290" name="Picture 2" descr="Earth 3D Suite Earth Pro, Street View Official App In The Microsoft Store | Google  Earth Street View Tour | sincovaga.com.br">
            <a:extLst>
              <a:ext uri="{FF2B5EF4-FFF2-40B4-BE49-F238E27FC236}">
                <a16:creationId xmlns:a16="http://schemas.microsoft.com/office/drawing/2014/main" id="{1AA5F7B1-AA9D-082C-59C3-4FB9ED6174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8800" y="1860580"/>
            <a:ext cx="2960025" cy="1665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60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6A9106-2C8A-64B3-FDA3-45EB1B9B1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03475-9ECD-1AA8-A960-9D6CE171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0AB9A-6990-22CF-B0A2-3BF51D89C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0" y="1483785"/>
            <a:ext cx="4832350" cy="47286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AD857B-E8E7-E3D0-57E3-9535853DCF3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6BD4C-1B13-C2D2-8929-9EAADD2DDBF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21</a:t>
            </a:fld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07024-5B51-3450-71E4-4F6BA1CCFF0F}"/>
              </a:ext>
            </a:extLst>
          </p:cNvPr>
          <p:cNvSpPr txBox="1"/>
          <p:nvPr/>
        </p:nvSpPr>
        <p:spPr>
          <a:xfrm>
            <a:off x="572836" y="2810236"/>
            <a:ext cx="352340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-77.03666, 38.897846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CDBD7F-AF5C-0508-0765-ED34DA94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571" y="2466778"/>
            <a:ext cx="6020579" cy="3102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2C03E-4F8E-7FC1-A103-3D92C7F6F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031" y="1468375"/>
            <a:ext cx="5494119" cy="717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4" name="Picture 2" descr="White House | History, Location, &amp; Facts | Britannica">
            <a:extLst>
              <a:ext uri="{FF2B5EF4-FFF2-40B4-BE49-F238E27FC236}">
                <a16:creationId xmlns:a16="http://schemas.microsoft.com/office/drawing/2014/main" id="{A2A1DF0A-CACA-BE4B-9521-CC98B9E4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4468955"/>
            <a:ext cx="3159779" cy="2016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F6629A-DE93-CC43-E0BB-F80BDEFB4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836" y="3811679"/>
            <a:ext cx="3039710" cy="2083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73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6A9106-2C8A-64B3-FDA3-45EB1B9B1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03475-9ECD-1AA8-A960-9D6CE171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390AB9A-6990-22CF-B0A2-3BF51D89C92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400800" y="1483785"/>
            <a:ext cx="4832350" cy="4728632"/>
          </a:xfrm>
        </p:spPr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AD857B-E8E7-E3D0-57E3-9535853DCF3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6BD4C-1B13-C2D2-8929-9EAADD2DDBF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22</a:t>
            </a:fld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07024-5B51-3450-71E4-4F6BA1CCFF0F}"/>
              </a:ext>
            </a:extLst>
          </p:cNvPr>
          <p:cNvSpPr txBox="1"/>
          <p:nvPr/>
        </p:nvSpPr>
        <p:spPr>
          <a:xfrm>
            <a:off x="572836" y="2810236"/>
            <a:ext cx="352340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-77.03666, 38.897846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CDBD7F-AF5C-0508-0765-ED34DA94C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8342" y="234231"/>
            <a:ext cx="6020579" cy="31029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FB2C03E-4F8E-7FC1-A103-3D92C7F6F8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53431" y="-1202253"/>
            <a:ext cx="5494119" cy="7179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314" name="Picture 2" descr="White House | History, Location, &amp; Facts | Britannica">
            <a:extLst>
              <a:ext uri="{FF2B5EF4-FFF2-40B4-BE49-F238E27FC236}">
                <a16:creationId xmlns:a16="http://schemas.microsoft.com/office/drawing/2014/main" id="{A2A1DF0A-CACA-BE4B-9521-CC98B9E451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08342" y="4270817"/>
            <a:ext cx="3159779" cy="20162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FF6629A-DE93-CC43-E0BB-F80BDEFB4F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8759" y="1551075"/>
            <a:ext cx="6801506" cy="4661342"/>
          </a:xfrm>
          <a:prstGeom prst="rect">
            <a:avLst/>
          </a:prstGeom>
        </p:spPr>
      </p:pic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FCF895F-DD16-F3BA-42A6-B9D30FF172D2}"/>
              </a:ext>
            </a:extLst>
          </p:cNvPr>
          <p:cNvSpPr/>
          <p:nvPr/>
        </p:nvSpPr>
        <p:spPr>
          <a:xfrm>
            <a:off x="7098524" y="1553029"/>
            <a:ext cx="855303" cy="4644571"/>
          </a:xfrm>
          <a:custGeom>
            <a:avLst/>
            <a:gdLst>
              <a:gd name="connsiteX0" fmla="*/ 855303 w 855303"/>
              <a:gd name="connsiteY0" fmla="*/ 0 h 4644571"/>
              <a:gd name="connsiteX1" fmla="*/ 115075 w 855303"/>
              <a:gd name="connsiteY1" fmla="*/ 2612571 h 4644571"/>
              <a:gd name="connsiteX2" fmla="*/ 13475 w 855303"/>
              <a:gd name="connsiteY2" fmla="*/ 4644571 h 4644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5303" h="4644571">
                <a:moveTo>
                  <a:pt x="855303" y="0"/>
                </a:moveTo>
                <a:cubicBezTo>
                  <a:pt x="555341" y="919238"/>
                  <a:pt x="255380" y="1838476"/>
                  <a:pt x="115075" y="2612571"/>
                </a:cubicBezTo>
                <a:cubicBezTo>
                  <a:pt x="-25230" y="3386666"/>
                  <a:pt x="-5878" y="4015618"/>
                  <a:pt x="13475" y="4644571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45577A7-7DE8-25DF-2DE9-F6F666CE03A8}"/>
              </a:ext>
            </a:extLst>
          </p:cNvPr>
          <p:cNvSpPr/>
          <p:nvPr/>
        </p:nvSpPr>
        <p:spPr>
          <a:xfrm>
            <a:off x="4760686" y="3352800"/>
            <a:ext cx="6734628" cy="1062557"/>
          </a:xfrm>
          <a:custGeom>
            <a:avLst/>
            <a:gdLst>
              <a:gd name="connsiteX0" fmla="*/ 0 w 6734628"/>
              <a:gd name="connsiteY0" fmla="*/ 0 h 1062557"/>
              <a:gd name="connsiteX1" fmla="*/ 2438400 w 6734628"/>
              <a:gd name="connsiteY1" fmla="*/ 986971 h 1062557"/>
              <a:gd name="connsiteX2" fmla="*/ 4818743 w 6734628"/>
              <a:gd name="connsiteY2" fmla="*/ 885371 h 1062557"/>
              <a:gd name="connsiteX3" fmla="*/ 6734628 w 6734628"/>
              <a:gd name="connsiteY3" fmla="*/ 14514 h 1062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734628" h="1062557">
                <a:moveTo>
                  <a:pt x="0" y="0"/>
                </a:moveTo>
                <a:cubicBezTo>
                  <a:pt x="817638" y="419704"/>
                  <a:pt x="1635276" y="839409"/>
                  <a:pt x="2438400" y="986971"/>
                </a:cubicBezTo>
                <a:cubicBezTo>
                  <a:pt x="3241524" y="1134533"/>
                  <a:pt x="4102705" y="1047447"/>
                  <a:pt x="4818743" y="885371"/>
                </a:cubicBezTo>
                <a:cubicBezTo>
                  <a:pt x="5534781" y="723295"/>
                  <a:pt x="6134704" y="368904"/>
                  <a:pt x="6734628" y="14514"/>
                </a:cubicBezTo>
              </a:path>
            </a:pathLst>
          </a:custGeom>
          <a:noFill/>
          <a:ln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14AC579-1BC5-C892-E53A-A91B5ADC6474}"/>
              </a:ext>
            </a:extLst>
          </p:cNvPr>
          <p:cNvSpPr txBox="1"/>
          <p:nvPr/>
        </p:nvSpPr>
        <p:spPr>
          <a:xfrm>
            <a:off x="7653716" y="1093373"/>
            <a:ext cx="52097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-77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F9D7419-E83B-80B1-E322-9A6C0749D312}"/>
              </a:ext>
            </a:extLst>
          </p:cNvPr>
          <p:cNvSpPr txBox="1"/>
          <p:nvPr/>
        </p:nvSpPr>
        <p:spPr>
          <a:xfrm>
            <a:off x="11631303" y="2920215"/>
            <a:ext cx="40075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39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6921BA-9842-3549-1357-0E0D12F970D8}"/>
              </a:ext>
            </a:extLst>
          </p:cNvPr>
          <p:cNvSpPr txBox="1"/>
          <p:nvPr/>
        </p:nvSpPr>
        <p:spPr>
          <a:xfrm>
            <a:off x="5602821" y="1324205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west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19EA9F4-AF29-783D-1640-9551D19BB12E}"/>
              </a:ext>
            </a:extLst>
          </p:cNvPr>
          <p:cNvSpPr txBox="1"/>
          <p:nvPr/>
        </p:nvSpPr>
        <p:spPr>
          <a:xfrm>
            <a:off x="10413628" y="1324205"/>
            <a:ext cx="3157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east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946E6E4-9A01-E8FE-982C-781115B32CE4}"/>
              </a:ext>
            </a:extLst>
          </p:cNvPr>
          <p:cNvSpPr txBox="1"/>
          <p:nvPr/>
        </p:nvSpPr>
        <p:spPr>
          <a:xfrm>
            <a:off x="11639495" y="2079377"/>
            <a:ext cx="3815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north</a:t>
            </a:r>
          </a:p>
        </p:txBody>
      </p:sp>
    </p:spTree>
    <p:extLst>
      <p:ext uri="{BB962C8B-B14F-4D97-AF65-F5344CB8AC3E}">
        <p14:creationId xmlns:p14="http://schemas.microsoft.com/office/powerpoint/2010/main" val="33653936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032797-3A7C-EA25-EE52-B828CC8559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B73F4-D893-31F4-F0D3-A8C7DD6A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coordinates</a:t>
            </a:r>
            <a:br>
              <a:rPr lang="en-US" dirty="0"/>
            </a:br>
            <a:r>
              <a:rPr lang="en-US" dirty="0"/>
              <a:t>[longitude, latitude, </a:t>
            </a:r>
            <a:r>
              <a:rPr lang="en-US" i="1" dirty="0"/>
              <a:t>altitude</a:t>
            </a:r>
            <a:r>
              <a:rPr lang="en-US" dirty="0"/>
              <a:t>]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D25FBE-8E82-2708-2617-BD118B88E50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b="1" dirty="0"/>
              <a:t>latitude</a:t>
            </a:r>
            <a:r>
              <a:rPr lang="en-US" dirty="0"/>
              <a:t>(south =&gt; north)</a:t>
            </a:r>
            <a:br>
              <a:rPr lang="en-US" dirty="0"/>
            </a:br>
            <a:r>
              <a:rPr lang="en-US" dirty="0"/>
              <a:t>-90 - 90</a:t>
            </a:r>
            <a:br>
              <a:rPr lang="en-US" dirty="0"/>
            </a:br>
            <a:r>
              <a:rPr lang="en-US" dirty="0"/>
              <a:t>Equator = 0 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b="1" dirty="0"/>
              <a:t>longitude</a:t>
            </a:r>
            <a:r>
              <a:rPr lang="en-US" dirty="0"/>
              <a:t> (west =&gt; east)</a:t>
            </a:r>
            <a:br>
              <a:rPr lang="en-US" dirty="0"/>
            </a:br>
            <a:r>
              <a:rPr lang="en-US" dirty="0"/>
              <a:t>-180 - 180</a:t>
            </a:r>
            <a:br>
              <a:rPr lang="en-US" dirty="0"/>
            </a:br>
            <a:r>
              <a:rPr lang="en-US" dirty="0"/>
              <a:t>Greenwich = 0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expressed in degrees </a:t>
            </a:r>
          </a:p>
          <a:p>
            <a:pPr lvl="1"/>
            <a:r>
              <a:rPr lang="en-US" dirty="0"/>
              <a:t>originally subdivided in </a:t>
            </a:r>
            <a:br>
              <a:rPr lang="en-US" dirty="0"/>
            </a:br>
            <a:r>
              <a:rPr lang="en-US" dirty="0"/>
              <a:t>minutes and seconds</a:t>
            </a:r>
          </a:p>
          <a:p>
            <a:pPr lvl="1"/>
            <a:r>
              <a:rPr lang="en-US" dirty="0"/>
              <a:t>increasingly in decimal degrees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0C07D-1B99-D8BA-080E-61D32FC00B6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07E9160-89E8-A075-25C2-8C7AC529D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8759" y="1679015"/>
            <a:ext cx="7194315" cy="4338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FF383C-D2C6-6B1D-DF4D-88452ABF4D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021" y="5610226"/>
            <a:ext cx="7735437" cy="871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01998A-D8B2-3083-2688-29C18C0EA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420" y="2024937"/>
            <a:ext cx="8362654" cy="23194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3CADF0D8-C056-E667-3AC7-04EA01736D36}"/>
                  </a:ext>
                </a:extLst>
              </p14:cNvPr>
              <p14:cNvContentPartPr/>
              <p14:nvPr/>
            </p14:nvContentPartPr>
            <p14:xfrm>
              <a:off x="5038520" y="2049600"/>
              <a:ext cx="2124360" cy="50112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3CADF0D8-C056-E667-3AC7-04EA01736D3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029880" y="2040600"/>
                <a:ext cx="2142000" cy="51876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92F32999-AB74-5EBC-8DAF-5C0A747DF8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90172" y="2421494"/>
            <a:ext cx="5415687" cy="18467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294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6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5032797-3A7C-EA25-EE52-B828CC8559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5B73F4-D893-31F4-F0D3-A8C7DD6AD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coordinates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120C07D-1B99-D8BA-080E-61D32FC00B6B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Latitude e Longitude - como foram criadas, utilização, mapas ...">
            <a:extLst>
              <a:ext uri="{FF2B5EF4-FFF2-40B4-BE49-F238E27FC236}">
                <a16:creationId xmlns:a16="http://schemas.microsoft.com/office/drawing/2014/main" id="{25750A36-8001-23B9-9D6F-03BAA80AEA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1705" y="3139812"/>
            <a:ext cx="6010225" cy="342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A5436CF3-6B77-6AD4-5465-445FA51ACD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327" y="1212299"/>
            <a:ext cx="5804969" cy="332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85715DC1-5975-0531-1AB7-529B7D2C0965}"/>
              </a:ext>
            </a:extLst>
          </p:cNvPr>
          <p:cNvSpPr/>
          <p:nvPr/>
        </p:nvSpPr>
        <p:spPr>
          <a:xfrm>
            <a:off x="4919440" y="195664"/>
            <a:ext cx="1973766" cy="838202"/>
          </a:xfrm>
          <a:prstGeom prst="wedgeRectCallout">
            <a:avLst>
              <a:gd name="adj1" fmla="val -29873"/>
              <a:gd name="adj2" fmla="val 98223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Eastliness</a:t>
            </a:r>
            <a:br>
              <a:rPr lang="en-US" dirty="0"/>
            </a:br>
            <a:r>
              <a:rPr lang="en-US" dirty="0"/>
              <a:t>[-180</a:t>
            </a:r>
            <a:r>
              <a:rPr lang="en-US" baseline="30000" dirty="0"/>
              <a:t>∘</a:t>
            </a:r>
            <a:r>
              <a:rPr lang="en-US" dirty="0"/>
              <a:t>, + 180</a:t>
            </a:r>
            <a:r>
              <a:rPr lang="en-US" baseline="30000" dirty="0"/>
              <a:t>∘</a:t>
            </a:r>
            <a:r>
              <a:rPr lang="en-US" dirty="0"/>
              <a:t>]</a:t>
            </a:r>
          </a:p>
          <a:p>
            <a:pPr algn="ctr"/>
            <a:r>
              <a:rPr lang="en-US" dirty="0"/>
              <a:t>from Greenwich</a:t>
            </a:r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13A2E00F-0F64-F460-556C-2B69071B7497}"/>
              </a:ext>
            </a:extLst>
          </p:cNvPr>
          <p:cNvSpPr/>
          <p:nvPr/>
        </p:nvSpPr>
        <p:spPr>
          <a:xfrm>
            <a:off x="9843594" y="2152185"/>
            <a:ext cx="1973766" cy="851884"/>
          </a:xfrm>
          <a:prstGeom prst="wedgeRectCallout">
            <a:avLst>
              <a:gd name="adj1" fmla="val -36087"/>
              <a:gd name="adj2" fmla="val 86204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North-</a:t>
            </a:r>
            <a:r>
              <a:rPr lang="en-US" dirty="0" err="1"/>
              <a:t>liness</a:t>
            </a:r>
            <a:br>
              <a:rPr lang="en-US" dirty="0"/>
            </a:br>
            <a:r>
              <a:rPr lang="en-US" dirty="0"/>
              <a:t>[-90</a:t>
            </a:r>
            <a:r>
              <a:rPr lang="en-US" baseline="30000" dirty="0"/>
              <a:t>∘</a:t>
            </a:r>
            <a:r>
              <a:rPr lang="en-US" dirty="0"/>
              <a:t>, + 90</a:t>
            </a:r>
            <a:r>
              <a:rPr lang="en-US" baseline="30000" dirty="0"/>
              <a:t>∘</a:t>
            </a:r>
            <a:r>
              <a:rPr lang="en-US" dirty="0"/>
              <a:t>]</a:t>
            </a:r>
          </a:p>
          <a:p>
            <a:pPr algn="ctr"/>
            <a:r>
              <a:rPr lang="en-US" dirty="0"/>
              <a:t>from equator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DE67604-0562-9646-8F3B-5E9B6B6226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13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4E952FC-ED05-634B-7D83-3A94C370E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6458" y="4239666"/>
            <a:ext cx="3566528" cy="2235579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1408006-BA42-9AED-9D90-8613D894023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F0B941E-81E3-433F-5E14-7E1BEF443A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record | communicate locations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AE1FA7-29ED-C3B0-5D6B-8A8A3BDF103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Information must be recorded and communicated</a:t>
            </a:r>
          </a:p>
          <a:p>
            <a:pPr lvl="1"/>
            <a:r>
              <a:rPr lang="en-US" dirty="0"/>
              <a:t>in a form that is understood, human &amp; machine readable, </a:t>
            </a:r>
            <a:br>
              <a:rPr lang="en-US" dirty="0"/>
            </a:br>
            <a:r>
              <a:rPr lang="en-US" dirty="0"/>
              <a:t>compact, precise, complete</a:t>
            </a:r>
          </a:p>
          <a:p>
            <a:r>
              <a:rPr lang="en-US" dirty="0"/>
              <a:t>Various formats exist for describing</a:t>
            </a:r>
            <a:br>
              <a:rPr lang="en-US" dirty="0"/>
            </a:br>
            <a:r>
              <a:rPr lang="en-US" dirty="0"/>
              <a:t>locations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0C5DBB3-C19B-27A0-1A39-35B3B6A4874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25EDCD-1241-3F28-00BA-6F5BD092B4F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25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5052DC-6419-E445-0644-67F85E5A0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3726" y="230957"/>
            <a:ext cx="3021949" cy="42715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9026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EF008-4E84-5BF2-591D-4DF0266C5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E878B-0CF1-0EA0-01BF-A94B8807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093CB-3875-3626-A60B-721344D40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563465" cy="4728632"/>
          </a:xfrm>
        </p:spPr>
        <p:txBody>
          <a:bodyPr/>
          <a:lstStyle/>
          <a:p>
            <a:r>
              <a:rPr lang="en-US" dirty="0" err="1"/>
              <a:t>GeoJSON</a:t>
            </a:r>
            <a:r>
              <a:rPr lang="en-US" dirty="0"/>
              <a:t> is a format for encoding a variety of geographic data structures (IETF RFC 7946).</a:t>
            </a:r>
          </a:p>
          <a:p>
            <a:r>
              <a:rPr lang="en-US" dirty="0"/>
              <a:t>It describes the following geometry types: Point, </a:t>
            </a:r>
            <a:r>
              <a:rPr lang="en-US" dirty="0" err="1"/>
              <a:t>LineString</a:t>
            </a:r>
            <a:r>
              <a:rPr lang="en-US" dirty="0"/>
              <a:t>, Polygon, MultiPoint, </a:t>
            </a:r>
            <a:r>
              <a:rPr lang="en-US" dirty="0" err="1"/>
              <a:t>MultiLineString</a:t>
            </a:r>
            <a:r>
              <a:rPr lang="en-US" dirty="0"/>
              <a:t>, and </a:t>
            </a:r>
            <a:r>
              <a:rPr lang="en-US" dirty="0" err="1"/>
              <a:t>MultiPolygon</a:t>
            </a:r>
            <a:r>
              <a:rPr lang="en-US" dirty="0"/>
              <a:t>.</a:t>
            </a:r>
          </a:p>
          <a:p>
            <a:r>
              <a:rPr lang="en-US" dirty="0"/>
              <a:t>It is a specialized form of JSON</a:t>
            </a:r>
          </a:p>
          <a:p>
            <a:pPr lvl="1"/>
            <a:r>
              <a:rPr lang="en-US" dirty="0"/>
              <a:t>text, human readable and editable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 coordinate reference system for all </a:t>
            </a:r>
            <a:r>
              <a:rPr lang="en-US" dirty="0" err="1"/>
              <a:t>GeoJSON</a:t>
            </a:r>
            <a:r>
              <a:rPr lang="en-US" dirty="0"/>
              <a:t> coordinates is a  geographic coordinate reference system, using the World Geodetic System 1984 (WGS 84) datum, with longitude and latitude units of decimal degrees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039DAE-929B-4F02-0810-D4D4F7AFD51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72E72-704F-41B4-B0B2-C866AAD0D674}"/>
              </a:ext>
            </a:extLst>
          </p:cNvPr>
          <p:cNvSpPr/>
          <p:nvPr/>
        </p:nvSpPr>
        <p:spPr>
          <a:xfrm>
            <a:off x="6746487" y="1449659"/>
            <a:ext cx="5263375" cy="47392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B95DD-65C7-DDDF-A816-088F41A90FE3}"/>
              </a:ext>
            </a:extLst>
          </p:cNvPr>
          <p:cNvSpPr txBox="1"/>
          <p:nvPr/>
        </p:nvSpPr>
        <p:spPr>
          <a:xfrm>
            <a:off x="6924906" y="2270962"/>
            <a:ext cx="4560849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r>
              <a:rPr lang="en-US" dirty="0">
                <a:latin typeface="Lucida Console" panose="020B0609040504020204" pitchFamily="49" charset="0"/>
              </a:rPr>
              <a:t>  "type": "Feature",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"properties": {},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"geometry":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"coordinates": [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5.143356750015556,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2.0778195243667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],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"type": "Point"</a:t>
            </a:r>
          </a:p>
          <a:p>
            <a:r>
              <a:rPr lang="en-US" dirty="0">
                <a:latin typeface="Lucida Console" panose="020B0609040504020204" pitchFamily="49" charset="0"/>
              </a:rPr>
              <a:t>  }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7E7C00-FBE1-300B-E362-4723E57C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416" y="1543286"/>
            <a:ext cx="1895238" cy="188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237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EF008-4E84-5BF2-591D-4DF0266C5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E878B-0CF1-0EA0-01BF-A94B8807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093CB-3875-3626-A60B-721344D40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563465" cy="4728632"/>
          </a:xfrm>
        </p:spPr>
        <p:txBody>
          <a:bodyPr/>
          <a:lstStyle/>
          <a:p>
            <a:r>
              <a:rPr lang="en-US" dirty="0"/>
              <a:t>the coordinates array may contain a third element </a:t>
            </a:r>
            <a:br>
              <a:rPr lang="en-US" dirty="0"/>
            </a:br>
            <a:r>
              <a:rPr lang="en-US" dirty="0"/>
              <a:t>that indicates altitude (aka elevation) in meters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039DAE-929B-4F02-0810-D4D4F7AFD51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72E72-704F-41B4-B0B2-C866AAD0D674}"/>
              </a:ext>
            </a:extLst>
          </p:cNvPr>
          <p:cNvSpPr/>
          <p:nvPr/>
        </p:nvSpPr>
        <p:spPr>
          <a:xfrm>
            <a:off x="6746487" y="1449659"/>
            <a:ext cx="5263375" cy="473926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B95DD-65C7-DDDF-A816-088F41A90FE3}"/>
              </a:ext>
            </a:extLst>
          </p:cNvPr>
          <p:cNvSpPr txBox="1"/>
          <p:nvPr/>
        </p:nvSpPr>
        <p:spPr>
          <a:xfrm>
            <a:off x="6924906" y="2270962"/>
            <a:ext cx="4560849" cy="36009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dirty="0">
                <a:latin typeface="Lucida Console" panose="020B0609040504020204" pitchFamily="49" charset="0"/>
              </a:rPr>
              <a:t>{</a:t>
            </a:r>
          </a:p>
          <a:p>
            <a:r>
              <a:rPr lang="en-US" dirty="0">
                <a:latin typeface="Lucida Console" panose="020B0609040504020204" pitchFamily="49" charset="0"/>
              </a:rPr>
              <a:t>  "type": "Feature",</a:t>
            </a:r>
          </a:p>
          <a:p>
            <a:r>
              <a:rPr lang="en-US" dirty="0">
                <a:latin typeface="Lucida Console" panose="020B0609040504020204" pitchFamily="49" charset="0"/>
              </a:rPr>
              <a:t>  "properties": {},</a:t>
            </a:r>
          </a:p>
          <a:p>
            <a:r>
              <a:rPr lang="en-US" dirty="0">
                <a:latin typeface="Lucida Console" panose="020B0609040504020204" pitchFamily="49" charset="0"/>
              </a:rPr>
              <a:t>  "geometry": </a:t>
            </a:r>
            <a:br>
              <a:rPr lang="en-US" dirty="0">
                <a:latin typeface="Lucida Console" panose="020B0609040504020204" pitchFamily="49" charset="0"/>
              </a:rPr>
            </a:br>
            <a:r>
              <a:rPr lang="en-US" dirty="0">
                <a:latin typeface="Lucida Console" panose="020B0609040504020204" pitchFamily="49" charset="0"/>
              </a:rPr>
              <a:t>  {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"coordinates": [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5.143356750015556,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  2.0778195243667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br>
              <a:rPr lang="en-US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</a:br>
            <a:r>
              <a:rPr lang="en-US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  88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 ],</a:t>
            </a:r>
          </a:p>
          <a:p>
            <a:r>
              <a:rPr lang="en-US" dirty="0">
                <a:latin typeface="Lucida Console" panose="020B0609040504020204" pitchFamily="49" charset="0"/>
              </a:rPr>
              <a:t>     "type": "Point"</a:t>
            </a:r>
          </a:p>
          <a:p>
            <a:r>
              <a:rPr lang="en-US" dirty="0">
                <a:latin typeface="Lucida Console" panose="020B0609040504020204" pitchFamily="49" charset="0"/>
              </a:rPr>
              <a:t>  }</a:t>
            </a:r>
          </a:p>
          <a:p>
            <a:r>
              <a:rPr lang="en-US"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57E7C00-FBE1-300B-E362-4723E57C9D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5416" y="1543286"/>
            <a:ext cx="1895238" cy="1885714"/>
          </a:xfrm>
          <a:prstGeom prst="rect">
            <a:avLst/>
          </a:prstGeom>
        </p:spPr>
      </p:pic>
      <p:pic>
        <p:nvPicPr>
          <p:cNvPr id="2050" name="Picture 2" descr="Kantoor Utrecht | Zoek kantoren te huur: Herculesplein 2-116 3584 AA Utrecht  [funda in business]">
            <a:extLst>
              <a:ext uri="{FF2B5EF4-FFF2-40B4-BE49-F238E27FC236}">
                <a16:creationId xmlns:a16="http://schemas.microsoft.com/office/drawing/2014/main" id="{CAC2A18D-64A1-CE2A-89ED-9D18033896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70"/>
          <a:stretch/>
        </p:blipFill>
        <p:spPr bwMode="auto">
          <a:xfrm>
            <a:off x="9847942" y="4685428"/>
            <a:ext cx="2072712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9804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7FEF008-4E84-5BF2-591D-4DF0266C5DE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2E878B-0CF1-0EA0-01BF-A94B88075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</a:t>
            </a:r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9D093CB-3875-3626-A60B-721344D406D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563465" cy="4728632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dirty="0" err="1"/>
              <a:t>GeoJSON</a:t>
            </a:r>
            <a:r>
              <a:rPr lang="en-US" dirty="0"/>
              <a:t> Document consists of a Feature Collection object that contains one </a:t>
            </a:r>
            <a:r>
              <a:rPr lang="en-US" i="1" dirty="0"/>
              <a:t>or multiple</a:t>
            </a:r>
            <a:r>
              <a:rPr lang="en-US" dirty="0"/>
              <a:t> Features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Note: </a:t>
            </a:r>
            <a:r>
              <a:rPr lang="en-US" dirty="0" err="1"/>
              <a:t>TopoJSON</a:t>
            </a:r>
            <a:r>
              <a:rPr lang="en-US" dirty="0"/>
              <a:t> is smartly compressed </a:t>
            </a:r>
            <a:r>
              <a:rPr lang="en-US" dirty="0" err="1"/>
              <a:t>GeoJSON</a:t>
            </a:r>
            <a:endParaRPr lang="en-US" dirty="0"/>
          </a:p>
          <a:p>
            <a:pPr lvl="1"/>
            <a:r>
              <a:rPr lang="en-US" dirty="0"/>
              <a:t>e.g. removes duplication such as a doubly included shared border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039DAE-929B-4F02-0810-D4D4F7AFD51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472E72-704F-41B4-B0B2-C866AAD0D674}"/>
              </a:ext>
            </a:extLst>
          </p:cNvPr>
          <p:cNvSpPr/>
          <p:nvPr/>
        </p:nvSpPr>
        <p:spPr>
          <a:xfrm>
            <a:off x="6746487" y="1099496"/>
            <a:ext cx="5263375" cy="546929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04B95DD-65C7-DDDF-A816-088F41A90FE3}"/>
              </a:ext>
            </a:extLst>
          </p:cNvPr>
          <p:cNvSpPr txBox="1"/>
          <p:nvPr/>
        </p:nvSpPr>
        <p:spPr>
          <a:xfrm>
            <a:off x="6839825" y="1182700"/>
            <a:ext cx="4560849" cy="53860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400" dirty="0">
                <a:latin typeface="Lucida Console" panose="020B0609040504020204" pitchFamily="49" charset="0"/>
              </a:rPr>
              <a:t>{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"type": "</a:t>
            </a:r>
            <a:r>
              <a:rPr lang="en-US" sz="1400" dirty="0" err="1">
                <a:latin typeface="Lucida Console" panose="020B0609040504020204" pitchFamily="49" charset="0"/>
              </a:rPr>
              <a:t>FeatureCollection</a:t>
            </a:r>
            <a:r>
              <a:rPr lang="en-US" sz="1400" dirty="0">
                <a:latin typeface="Lucida Console" panose="020B0609040504020204" pitchFamily="49" charset="0"/>
              </a:rPr>
              <a:t>",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"features": [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"type": "Feature",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"properties": {},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"geometry": {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  "coordinates": [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    5.143143, 52.077802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  ],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  "type": "Point"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  }</a:t>
            </a:r>
          </a:p>
          <a:p>
            <a:r>
              <a:rPr lang="en-US" sz="1400" dirty="0">
                <a:solidFill>
                  <a:schemeClr val="accent2">
                    <a:lumMod val="75000"/>
                  </a:schemeClr>
                </a:solidFill>
                <a:latin typeface="Lucida Console" panose="020B0609040504020204" pitchFamily="49" charset="0"/>
              </a:rPr>
              <a:t>    }</a:t>
            </a:r>
            <a:r>
              <a:rPr lang="en-US" sz="1400" dirty="0">
                <a:latin typeface="Lucida Console" panose="020B0609040504020204" pitchFamily="49" charset="0"/>
              </a:rPr>
              <a:t>,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  </a:t>
            </a:r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{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"type": "Feature",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"properties": {},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"geometry": {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  "coordinates": [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    5.13999, 52.0797708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  ],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  "type": "Point"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  }</a:t>
            </a:r>
          </a:p>
          <a:p>
            <a:r>
              <a:rPr lang="en-US" sz="1400" dirty="0">
                <a:solidFill>
                  <a:schemeClr val="accent5">
                    <a:lumMod val="75000"/>
                  </a:schemeClr>
                </a:solidFill>
                <a:latin typeface="Lucida Console" panose="020B0609040504020204" pitchFamily="49" charset="0"/>
              </a:rPr>
              <a:t>    }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  ]</a:t>
            </a:r>
          </a:p>
          <a:p>
            <a:r>
              <a:rPr lang="en-US" sz="1400" dirty="0">
                <a:latin typeface="Lucida Console" panose="020B06090405040202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93F6711-5280-D70B-7C42-49CC89D95F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6337" y="128239"/>
            <a:ext cx="2446708" cy="2224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5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1CDA7-309D-BF2A-CEF5-DB5A27460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C51A3-2825-B247-32E4-A7672CD9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geojson.io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12DDB-7D4F-079A-F395-1246384312D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10273152" cy="1089376"/>
          </a:xfrm>
        </p:spPr>
        <p:txBody>
          <a:bodyPr/>
          <a:lstStyle/>
          <a:p>
            <a:r>
              <a:rPr lang="en-US" dirty="0"/>
              <a:t>Online tool (free) to visualize, edit and compose </a:t>
            </a:r>
            <a:r>
              <a:rPr lang="en-US" dirty="0" err="1"/>
              <a:t>GeoJSON</a:t>
            </a:r>
            <a:r>
              <a:rPr lang="en-US" dirty="0"/>
              <a:t> data set</a:t>
            </a:r>
          </a:p>
          <a:p>
            <a:pPr lvl="1"/>
            <a:r>
              <a:rPr lang="en-US" dirty="0"/>
              <a:t>upload or paste </a:t>
            </a:r>
            <a:r>
              <a:rPr lang="en-US" dirty="0" err="1"/>
              <a:t>GeoJSON</a:t>
            </a:r>
            <a:r>
              <a:rPr lang="en-US" dirty="0"/>
              <a:t> (or other Geo Data) to have it visualized</a:t>
            </a:r>
          </a:p>
          <a:p>
            <a:pPr lvl="1"/>
            <a:r>
              <a:rPr lang="en-US" dirty="0"/>
              <a:t>create points, lines and polygons on a map – thereby creating </a:t>
            </a:r>
            <a:r>
              <a:rPr lang="en-US" dirty="0" err="1"/>
              <a:t>GeoJSON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DD7F5A-CF2C-0EBD-8FF4-BEC831F76DC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1F1213-718C-4BED-1C42-710A0D97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4009" y="2573161"/>
            <a:ext cx="7865327" cy="38957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484692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ijdelijke aanduiding voor afbeelding 31">
            <a:extLst>
              <a:ext uri="{FF2B5EF4-FFF2-40B4-BE49-F238E27FC236}">
                <a16:creationId xmlns:a16="http://schemas.microsoft.com/office/drawing/2014/main" id="{876D4B34-D37F-4716-B2BA-6A652A0C78E4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" b="6"/>
          <a:stretch/>
        </p:blipFill>
        <p:spPr>
          <a:xfrm>
            <a:off x="0" y="1"/>
            <a:ext cx="12192000" cy="6863849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8D381475-903A-490D-984B-D01BDEAC579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0" y="5759451"/>
            <a:ext cx="12192000" cy="1098549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864F17C0-62FB-444D-9859-34E3D3563A6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873784" y="1854201"/>
            <a:ext cx="4358216" cy="4358217"/>
          </a:xfrm>
        </p:spPr>
        <p:txBody>
          <a:bodyPr/>
          <a:lstStyle/>
          <a:p>
            <a:r>
              <a:rPr lang="en-US" sz="2800" dirty="0"/>
              <a:t>Introduction to Geo-data</a:t>
            </a:r>
            <a:endParaRPr lang="en-US" sz="2000" dirty="0"/>
          </a:p>
          <a:p>
            <a:pPr>
              <a:lnSpc>
                <a:spcPct val="150000"/>
              </a:lnSpc>
            </a:pPr>
            <a:r>
              <a:rPr lang="en-US" sz="1600" dirty="0"/>
              <a:t>store, analyze and</a:t>
            </a:r>
            <a:br>
              <a:rPr lang="en-US" sz="1600" dirty="0"/>
            </a:br>
            <a:r>
              <a:rPr lang="en-US" sz="1600" dirty="0"/>
              <a:t>visualize geographical data with open standards and free tools</a:t>
            </a:r>
            <a:endParaRPr lang="nl-NL" sz="2000" dirty="0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10ABE147-653D-4DA8-B691-F0757E2952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0" y="1"/>
            <a:ext cx="12192000" cy="1085851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7" name="Ondertitel 6">
            <a:extLst>
              <a:ext uri="{FF2B5EF4-FFF2-40B4-BE49-F238E27FC236}">
                <a16:creationId xmlns:a16="http://schemas.microsoft.com/office/drawing/2014/main" id="{7728D5E8-E7B8-4000-AD2F-DC69604701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73783" y="5476240"/>
            <a:ext cx="4359367" cy="711792"/>
          </a:xfrm>
        </p:spPr>
        <p:txBody>
          <a:bodyPr/>
          <a:lstStyle/>
          <a:p>
            <a:br>
              <a:rPr lang="nl-NL" dirty="0"/>
            </a:br>
            <a:r>
              <a:rPr lang="nl-NL" dirty="0"/>
              <a:t>Lucas Jellema</a:t>
            </a:r>
            <a:br>
              <a:rPr lang="nl-NL" dirty="0"/>
            </a:br>
            <a:r>
              <a:rPr lang="nl-NL" dirty="0"/>
              <a:t>CTO, Conclusion</a:t>
            </a:r>
          </a:p>
        </p:txBody>
      </p:sp>
      <p:sp>
        <p:nvSpPr>
          <p:cNvPr id="8" name="Tijdelijke aanduiding voor tekst 7">
            <a:extLst>
              <a:ext uri="{FF2B5EF4-FFF2-40B4-BE49-F238E27FC236}">
                <a16:creationId xmlns:a16="http://schemas.microsoft.com/office/drawing/2014/main" id="{935F39A7-E1DD-4382-B14B-5E7F34BEDC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0" y="6622288"/>
            <a:ext cx="12192000" cy="235712"/>
          </a:xfrm>
        </p:spPr>
        <p:txBody>
          <a:bodyPr/>
          <a:lstStyle/>
          <a:p>
            <a:r>
              <a:rPr lang="nl-NL" dirty="0"/>
              <a:t> </a:t>
            </a:r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7EBA707C-F0A4-45E9-9482-357E56FB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2656"/>
            <a:ext cx="12193200" cy="266400"/>
          </a:xfrm>
        </p:spPr>
        <p:txBody>
          <a:bodyPr/>
          <a:lstStyle/>
          <a:p>
            <a:r>
              <a:rPr lang="nl-NL" dirty="0"/>
              <a:t>Title slide</a:t>
            </a:r>
          </a:p>
        </p:txBody>
      </p:sp>
      <p:sp>
        <p:nvSpPr>
          <p:cNvPr id="2" name="Tijdelijke aanduiding voor dianummer 1">
            <a:extLst>
              <a:ext uri="{FF2B5EF4-FFF2-40B4-BE49-F238E27FC236}">
                <a16:creationId xmlns:a16="http://schemas.microsoft.com/office/drawing/2014/main" id="{D062CE66-7E28-E452-0F2A-5F70A67B4E3B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</a:t>
            </a:fld>
            <a:endParaRPr lang="nl-NL" dirty="0"/>
          </a:p>
        </p:txBody>
      </p:sp>
      <p:sp>
        <p:nvSpPr>
          <p:cNvPr id="31" name="Tijdelijke aanduiding voor afbeelding 30">
            <a:extLst>
              <a:ext uri="{FF2B5EF4-FFF2-40B4-BE49-F238E27FC236}">
                <a16:creationId xmlns:a16="http://schemas.microsoft.com/office/drawing/2014/main" id="{B8AF7020-819E-5156-3E3A-C2F56CD5D02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D5641F1-200F-52E1-F93E-DEFC5A578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989" y="3352800"/>
            <a:ext cx="3094611" cy="17411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Conclusion GeoCafé">
            <a:extLst>
              <a:ext uri="{FF2B5EF4-FFF2-40B4-BE49-F238E27FC236}">
                <a16:creationId xmlns:a16="http://schemas.microsoft.com/office/drawing/2014/main" id="{F6579B00-1EFD-EA6B-53CE-A7E00C447B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1245" y="5031742"/>
            <a:ext cx="2244916" cy="11224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7136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1CDA7-309D-BF2A-CEF5-DB5A27460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C51A3-2825-B247-32E4-A7672CD9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geojson.io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DD7F5A-CF2C-0EBD-8FF4-BEC831F76DC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1F1213-718C-4BED-1C42-710A0D97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72" y="1248936"/>
            <a:ext cx="2721060" cy="13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B64A1-2B0F-8090-DFF5-BCB22B356D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F0C292-B98C-66CB-63A6-58C07B7D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58" y="771974"/>
            <a:ext cx="9272672" cy="592129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8EB5C47-3BA2-B38C-5700-12E005E50137}"/>
              </a:ext>
            </a:extLst>
          </p:cNvPr>
          <p:cNvSpPr/>
          <p:nvPr/>
        </p:nvSpPr>
        <p:spPr>
          <a:xfrm flipH="1">
            <a:off x="8040028" y="2263698"/>
            <a:ext cx="354525" cy="1728439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3AB4649-A756-9EAF-D9E9-A17ADC20F753}"/>
              </a:ext>
            </a:extLst>
          </p:cNvPr>
          <p:cNvSpPr/>
          <p:nvPr/>
        </p:nvSpPr>
        <p:spPr>
          <a:xfrm>
            <a:off x="2778988" y="6229815"/>
            <a:ext cx="2949022" cy="391541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DD13E5-1FBA-7704-8FDE-3BD375E1477C}"/>
              </a:ext>
            </a:extLst>
          </p:cNvPr>
          <p:cNvSpPr/>
          <p:nvPr/>
        </p:nvSpPr>
        <p:spPr>
          <a:xfrm flipH="1">
            <a:off x="2766341" y="1099496"/>
            <a:ext cx="1805658" cy="383357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CC9DA7B-0D55-A2C2-0099-204FC665BC7D}"/>
              </a:ext>
            </a:extLst>
          </p:cNvPr>
          <p:cNvSpPr/>
          <p:nvPr/>
        </p:nvSpPr>
        <p:spPr>
          <a:xfrm flipH="1">
            <a:off x="6234369" y="1148403"/>
            <a:ext cx="2160183" cy="383357"/>
          </a:xfrm>
          <a:prstGeom prst="rect">
            <a:avLst/>
          </a:prstGeom>
          <a:noFill/>
          <a:ln w="381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51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3A1CDA7-309D-BF2A-CEF5-DB5A27460B0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DAC51A3-2825-B247-32E4-A7672CD91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geojson.io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9DD7F5A-CF2C-0EBD-8FF4-BEC831F76DC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1F1213-718C-4BED-1C42-710A0D972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4472" y="1248936"/>
            <a:ext cx="2721060" cy="1347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E0B64A1-2B0F-8090-DFF5-BCB22B356D4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1F0C292-B98C-66CB-63A6-58C07B7D5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958" y="771974"/>
            <a:ext cx="9272672" cy="592129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C678EA5-2EA4-3DDB-43A6-5B96A2E717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1734" y="1076871"/>
            <a:ext cx="838200" cy="212407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F7C1BD5F-7A5B-B1A3-AEE2-47ACBFB8C0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538" y="1073914"/>
            <a:ext cx="2542857" cy="3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683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E99FA9D-0A73-8A75-034F-07E2CAAD8EB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5835112-448D-BB26-F0F3-9ED0C7FE9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Gimme geodata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F14FA81-39EA-AD65-68A9-28DDBF7DA99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Click on location </a:t>
            </a:r>
          </a:p>
          <a:p>
            <a:r>
              <a:rPr lang="en-US" dirty="0"/>
              <a:t>Download </a:t>
            </a:r>
            <a:r>
              <a:rPr lang="en-US" dirty="0" err="1"/>
              <a:t>GeoJSON</a:t>
            </a:r>
            <a:r>
              <a:rPr lang="en-US" dirty="0"/>
              <a:t> boundary file</a:t>
            </a:r>
            <a:br>
              <a:rPr lang="en-US" dirty="0"/>
            </a:br>
            <a:r>
              <a:rPr lang="en-US" dirty="0"/>
              <a:t>for any area the location is part of</a:t>
            </a:r>
          </a:p>
          <a:p>
            <a:pPr lvl="1"/>
            <a:r>
              <a:rPr lang="en-US" dirty="0"/>
              <a:t>municipality, province, state,</a:t>
            </a:r>
            <a:br>
              <a:rPr lang="en-US" dirty="0"/>
            </a:br>
            <a:r>
              <a:rPr lang="en-US" dirty="0"/>
              <a:t>country, “</a:t>
            </a:r>
            <a:r>
              <a:rPr lang="en-US" dirty="0" err="1"/>
              <a:t>waterschap</a:t>
            </a:r>
            <a:r>
              <a:rPr lang="en-US" dirty="0"/>
              <a:t>”, tourist</a:t>
            </a:r>
            <a:br>
              <a:rPr lang="en-US" dirty="0"/>
            </a:br>
            <a:r>
              <a:rPr lang="en-US" dirty="0"/>
              <a:t>attraction, police region</a:t>
            </a:r>
          </a:p>
          <a:p>
            <a:r>
              <a:rPr lang="en-US" dirty="0"/>
              <a:t>Use </a:t>
            </a:r>
            <a:r>
              <a:rPr lang="en-US" dirty="0" err="1"/>
              <a:t>GeoJSON</a:t>
            </a:r>
            <a:r>
              <a:rPr lang="en-US" dirty="0"/>
              <a:t> for whatever fun </a:t>
            </a:r>
            <a:br>
              <a:rPr lang="en-US" dirty="0"/>
            </a:br>
            <a:r>
              <a:rPr lang="en-US" dirty="0"/>
              <a:t>you want to have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hanshack.com/geotools/gimmegeodata/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1D307AC-9A02-69E8-3663-34508FC089C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843CC8-E162-A62C-1DDA-85EA9549FE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1420" y="151582"/>
            <a:ext cx="5082007" cy="5497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05EB899-16D8-42D8-91E5-DBF6113EB8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614" y="3646251"/>
            <a:ext cx="5657385" cy="28021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6502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A9A4AA4-051D-5FC5-5A32-1DD8363C648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609F66-91D5-8004-8871-E4DC9AB984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Datawrapper</a:t>
            </a:r>
            <a:r>
              <a:rPr lang="en-US" dirty="0"/>
              <a:t> – </a:t>
            </a:r>
            <a:r>
              <a:rPr lang="en-US" dirty="0" err="1"/>
              <a:t>pointmap</a:t>
            </a:r>
            <a:r>
              <a:rPr lang="en-US" dirty="0"/>
              <a:t> from </a:t>
            </a:r>
            <a:r>
              <a:rPr lang="en-US" dirty="0" err="1"/>
              <a:t>geojson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1AE2F-DAE1-B615-9CB9-49B257706F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273534" cy="4728632"/>
          </a:xfrm>
        </p:spPr>
        <p:txBody>
          <a:bodyPr/>
          <a:lstStyle/>
          <a:p>
            <a:r>
              <a:rPr lang="en-US" dirty="0" err="1"/>
              <a:t>Datawrapper</a:t>
            </a:r>
            <a:r>
              <a:rPr lang="en-US" dirty="0"/>
              <a:t> processes </a:t>
            </a:r>
            <a:r>
              <a:rPr lang="en-US" dirty="0" err="1"/>
              <a:t>GeoJSON</a:t>
            </a:r>
            <a:r>
              <a:rPr lang="en-US" dirty="0"/>
              <a:t> data – speeding up the creation of point maps</a:t>
            </a:r>
          </a:p>
          <a:p>
            <a:pPr lvl="1"/>
            <a:r>
              <a:rPr lang="en-US" dirty="0"/>
              <a:t>many markers can be created from a single file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Google </a:t>
            </a:r>
            <a:r>
              <a:rPr lang="en-US" dirty="0" err="1"/>
              <a:t>MyMaps</a:t>
            </a:r>
            <a:r>
              <a:rPr lang="en-US" dirty="0"/>
              <a:t> cannot load </a:t>
            </a:r>
            <a:r>
              <a:rPr lang="en-US" dirty="0" err="1"/>
              <a:t>GeoJSON</a:t>
            </a:r>
            <a:r>
              <a:rPr lang="en-US" dirty="0"/>
              <a:t> directly</a:t>
            </a:r>
          </a:p>
          <a:p>
            <a:pPr lvl="1"/>
            <a:r>
              <a:rPr lang="en-US" dirty="0"/>
              <a:t>if we can convert </a:t>
            </a:r>
            <a:r>
              <a:rPr lang="en-US" dirty="0" err="1"/>
              <a:t>GeoJSON</a:t>
            </a:r>
            <a:r>
              <a:rPr lang="en-US" dirty="0"/>
              <a:t> to KML/KMZ, then we are good – let’s talk formats and then conversion</a:t>
            </a:r>
          </a:p>
          <a:p>
            <a:pPr lvl="1"/>
            <a:r>
              <a:rPr lang="en-US" dirty="0"/>
              <a:t>tool tip: mapshaper.org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555D5A2-4070-7B84-2C77-9BF0F00E5BE9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6B0E91-15CD-06E0-A91B-8CC7E99AA0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0303" y="923294"/>
            <a:ext cx="4973968" cy="45277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89684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580BDEE-EF14-F5A1-6118-4CC3C66BFEA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E397E03-2DAA-242C-29D2-1BD2E2126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and raster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8281C3-2785-D7AF-E425-0718A017A2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3428999"/>
            <a:ext cx="10273152" cy="2783417"/>
          </a:xfrm>
        </p:spPr>
        <p:txBody>
          <a:bodyPr/>
          <a:lstStyle/>
          <a:p>
            <a:r>
              <a:rPr lang="en-US" dirty="0"/>
              <a:t>Vector: instructions for drawing elements</a:t>
            </a:r>
          </a:p>
          <a:p>
            <a:r>
              <a:rPr lang="en-US" dirty="0"/>
              <a:t>Raster: pixels that visualize everything</a:t>
            </a:r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58D8A98-7A66-9330-00C5-5A4E1CE0211E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317471-CB2F-99D0-09E6-D1AC167DA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633" y="3276672"/>
            <a:ext cx="5794116" cy="3259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1615901-346B-C168-BBC8-55B269A02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504" y="1297204"/>
            <a:ext cx="4393412" cy="2131796"/>
          </a:xfrm>
          <a:prstGeom prst="rect">
            <a:avLst/>
          </a:prstGeom>
        </p:spPr>
      </p:pic>
      <p:pic>
        <p:nvPicPr>
          <p:cNvPr id="4100" name="Picture 4" descr="Raster (Bitmap) vs Vector">
            <a:extLst>
              <a:ext uri="{FF2B5EF4-FFF2-40B4-BE49-F238E27FC236}">
                <a16:creationId xmlns:a16="http://schemas.microsoft.com/office/drawing/2014/main" id="{E89152FA-D7BD-CB68-DF87-87FBAE13A92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08"/>
          <a:stretch/>
        </p:blipFill>
        <p:spPr bwMode="auto">
          <a:xfrm>
            <a:off x="5775025" y="1180148"/>
            <a:ext cx="4810125" cy="1920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728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662E-F6C6-A483-5006-E2961286B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03ED5-E526-27E1-E062-AD890263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 – vector vs raster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03F58-A711-2B07-A15D-E85A69B34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GeoData</a:t>
            </a:r>
            <a:r>
              <a:rPr lang="en-US" dirty="0"/>
              <a:t> Vector: </a:t>
            </a:r>
          </a:p>
          <a:p>
            <a:pPr lvl="1"/>
            <a:r>
              <a:rPr lang="en-US" dirty="0"/>
              <a:t>describe points, lines, areas (boundaries) in </a:t>
            </a:r>
            <a:br>
              <a:rPr lang="en-US" dirty="0"/>
            </a:br>
            <a:r>
              <a:rPr lang="en-US" dirty="0"/>
              <a:t>terms of geo-coordinates with associated </a:t>
            </a:r>
            <a:br>
              <a:rPr lang="en-US" dirty="0"/>
            </a:br>
            <a:r>
              <a:rPr lang="en-US" dirty="0"/>
              <a:t>meta-data</a:t>
            </a:r>
          </a:p>
          <a:p>
            <a:pPr lvl="1"/>
            <a:r>
              <a:rPr lang="en-US" dirty="0"/>
              <a:t>formats: </a:t>
            </a:r>
            <a:r>
              <a:rPr lang="en-US" dirty="0" err="1"/>
              <a:t>GeoJSON</a:t>
            </a:r>
            <a:r>
              <a:rPr lang="en-US" dirty="0"/>
              <a:t>, </a:t>
            </a:r>
            <a:r>
              <a:rPr lang="en-US" dirty="0" err="1"/>
              <a:t>TopoJSON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KML/KMZ (Google), Shape File (Esri), </a:t>
            </a:r>
            <a:br>
              <a:rPr lang="en-US" dirty="0"/>
            </a:br>
            <a:r>
              <a:rPr lang="en-US" dirty="0"/>
              <a:t>GML (XML extension), OSM (PBF), </a:t>
            </a:r>
            <a:br>
              <a:rPr lang="en-US" dirty="0"/>
            </a:br>
            <a:r>
              <a:rPr lang="en-US" dirty="0"/>
              <a:t>GPX (GPS XML), CSV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GeoData</a:t>
            </a:r>
            <a:r>
              <a:rPr lang="en-US" dirty="0"/>
              <a:t> Raster:</a:t>
            </a:r>
          </a:p>
          <a:p>
            <a:pPr lvl="1"/>
            <a:r>
              <a:rPr lang="en-US" dirty="0"/>
              <a:t>visualize geo information associated with </a:t>
            </a:r>
            <a:br>
              <a:rPr lang="en-US" dirty="0"/>
            </a:br>
            <a:r>
              <a:rPr lang="en-US" dirty="0"/>
              <a:t>geo-coordinates using pixels</a:t>
            </a:r>
          </a:p>
          <a:p>
            <a:pPr lvl="1"/>
            <a:r>
              <a:rPr lang="en-US" dirty="0"/>
              <a:t>formats/protocols: WMS, Geo TIFF, Esri</a:t>
            </a:r>
            <a:br>
              <a:rPr lang="en-US" dirty="0"/>
            </a:br>
            <a:r>
              <a:rPr lang="en-US" dirty="0"/>
              <a:t>Grid, </a:t>
            </a:r>
            <a:r>
              <a:rPr lang="en-US" dirty="0" err="1"/>
              <a:t>MBTiles</a:t>
            </a:r>
            <a:r>
              <a:rPr lang="en-US" dirty="0"/>
              <a:t>, regular image formats </a:t>
            </a:r>
            <a:br>
              <a:rPr lang="en-US" dirty="0"/>
            </a:br>
            <a:r>
              <a:rPr lang="en-US" dirty="0"/>
              <a:t>JPEG, PNG, ..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504383-3F40-7A50-A8ED-BD031E2CC9A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80" name="Picture 8" descr="Data processing, analysis and mapping - SIGLES">
            <a:extLst>
              <a:ext uri="{FF2B5EF4-FFF2-40B4-BE49-F238E27FC236}">
                <a16:creationId xmlns:a16="http://schemas.microsoft.com/office/drawing/2014/main" id="{6DEE9572-7014-2923-8C63-4AE76CD550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787" y="1880010"/>
            <a:ext cx="6486525" cy="3705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708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662E-F6C6-A483-5006-E2961286B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03ED5-E526-27E1-E062-AD890263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03F58-A711-2B07-A15D-E85A69B34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504383-3F40-7A50-A8ED-BD031E2CC9A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Tiling at different zoom levels">
            <a:extLst>
              <a:ext uri="{FF2B5EF4-FFF2-40B4-BE49-F238E27FC236}">
                <a16:creationId xmlns:a16="http://schemas.microsoft.com/office/drawing/2014/main" id="{A25EE998-29EA-258A-11FE-46AE942E1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6603" y="957645"/>
            <a:ext cx="6299046" cy="54918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Watch The Billion Dollar Code | Netflix Official Site">
            <a:extLst>
              <a:ext uri="{FF2B5EF4-FFF2-40B4-BE49-F238E27FC236}">
                <a16:creationId xmlns:a16="http://schemas.microsoft.com/office/drawing/2014/main" id="{8AEC7DD3-DB42-679E-4879-0F794FDF8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8" y="1118247"/>
            <a:ext cx="4616605" cy="25852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tiles">
            <a:extLst>
              <a:ext uri="{FF2B5EF4-FFF2-40B4-BE49-F238E27FC236}">
                <a16:creationId xmlns:a16="http://schemas.microsoft.com/office/drawing/2014/main" id="{1F1500B0-0834-5A08-A53D-AD51A8951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258" y="3876387"/>
            <a:ext cx="4316086" cy="2670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0481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8DA662E-F6C6-A483-5006-E2961286BAE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7003ED5-E526-27E1-E062-AD890263D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203F58-A711-2B07-A15D-E85A69B345F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84136" y="1483785"/>
            <a:ext cx="6349014" cy="1212841"/>
          </a:xfrm>
        </p:spPr>
        <p:txBody>
          <a:bodyPr/>
          <a:lstStyle/>
          <a:p>
            <a:r>
              <a:rPr lang="en-US" dirty="0"/>
              <a:t>Tiles are usually 256 x 256 pixels, PNG, 20-40kb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1504383-3F40-7A50-A8ED-BD031E2CC9A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Tiling at different zoom levels">
            <a:extLst>
              <a:ext uri="{FF2B5EF4-FFF2-40B4-BE49-F238E27FC236}">
                <a16:creationId xmlns:a16="http://schemas.microsoft.com/office/drawing/2014/main" id="{A25EE998-29EA-258A-11FE-46AE942E1A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59" y="1645275"/>
            <a:ext cx="4379770" cy="3818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75C225-8578-120E-E80C-8C040CD2FA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4136" y="2849958"/>
            <a:ext cx="7161905" cy="35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4001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16FA891-0680-2899-7D7C-D76E1E4F15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18B72B-8523-C538-498C-FB9CCD7CCA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 services – exposing </a:t>
            </a:r>
            <a:r>
              <a:rPr lang="en-US"/>
              <a:t>raster tiles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42FF9C-C401-5DC4-86CC-AD0617D2971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Open Street Map</a:t>
            </a:r>
          </a:p>
          <a:p>
            <a:r>
              <a:rPr lang="en-US" dirty="0"/>
              <a:t>Google</a:t>
            </a:r>
          </a:p>
          <a:p>
            <a:r>
              <a:rPr lang="en-US" dirty="0"/>
              <a:t>Bing Maps</a:t>
            </a:r>
          </a:p>
          <a:p>
            <a:r>
              <a:rPr lang="en-US" dirty="0" err="1"/>
              <a:t>MapTiler</a:t>
            </a:r>
            <a:endParaRPr lang="en-US" dirty="0"/>
          </a:p>
          <a:p>
            <a:r>
              <a:rPr lang="en-US" dirty="0"/>
              <a:t>Stamen</a:t>
            </a:r>
          </a:p>
          <a:p>
            <a:r>
              <a:rPr lang="en-US" dirty="0" err="1"/>
              <a:t>MapBox</a:t>
            </a:r>
            <a:endParaRPr lang="en-US" dirty="0"/>
          </a:p>
          <a:p>
            <a:r>
              <a:rPr lang="en-US" dirty="0" err="1"/>
              <a:t>Thunderforest</a:t>
            </a:r>
            <a:endParaRPr lang="en-US" dirty="0"/>
          </a:p>
          <a:p>
            <a:r>
              <a:rPr lang="en-US" dirty="0"/>
              <a:t>custom hosted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0B9817-3E9B-F3CE-BBF4-D99A3638408A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19 Working with Web Map Services - WMS — GemGIS - Spatial data processing  for geomodeling">
            <a:extLst>
              <a:ext uri="{FF2B5EF4-FFF2-40B4-BE49-F238E27FC236}">
                <a16:creationId xmlns:a16="http://schemas.microsoft.com/office/drawing/2014/main" id="{CCC7D1FB-5C87-4D6C-3F9A-6A9CE1D1D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009" y="1483785"/>
            <a:ext cx="7686907" cy="308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98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7FCE50E-59E4-D6D7-9BFE-66580E63903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AAA74C-B67C-C797-417C-3A9CCB9BF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openstreetmap.org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9C162F-DEA5-BEC3-594A-BD4254388F3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2211422" cy="4918554"/>
          </a:xfrm>
        </p:spPr>
        <p:txBody>
          <a:bodyPr/>
          <a:lstStyle/>
          <a:p>
            <a:r>
              <a:rPr lang="en-US" dirty="0"/>
              <a:t>OpenStreetMap is a map of the world, created by people like you and free to use under an open license.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r>
              <a:rPr lang="en-US" dirty="0"/>
              <a:t>Exposed as map tiles</a:t>
            </a:r>
          </a:p>
          <a:p>
            <a:r>
              <a:rPr lang="en-US" dirty="0"/>
              <a:t>Exported as .</a:t>
            </a:r>
            <a:r>
              <a:rPr lang="en-US" dirty="0" err="1"/>
              <a:t>osm</a:t>
            </a:r>
            <a:endParaRPr lang="en-US" dirty="0"/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B152FC7-184B-C354-D330-BD4FA9604DF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58765F-69FC-B0F1-182B-514E2F4AF65F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39</a:t>
            </a:fld>
            <a:endParaRPr lang="nl-NL" dirty="0"/>
          </a:p>
        </p:txBody>
      </p:sp>
      <p:pic>
        <p:nvPicPr>
          <p:cNvPr id="20482" name="Picture 2" descr="OpenStreetMap logo">
            <a:extLst>
              <a:ext uri="{FF2B5EF4-FFF2-40B4-BE49-F238E27FC236}">
                <a16:creationId xmlns:a16="http://schemas.microsoft.com/office/drawing/2014/main" id="{7431F40A-735A-EEA0-9B4E-ABE7CC40A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0" y="135850"/>
            <a:ext cx="1143000" cy="114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54F00BC-6F65-3F70-A7EA-77E366E52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2700" y="1265193"/>
            <a:ext cx="8700255" cy="520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5821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ACA57BD-07A1-E0A3-444F-844E68960B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0D3A46D-A3FF-61F3-E57D-40B8F8894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Autofit/>
          </a:bodyPr>
          <a:lstStyle/>
          <a:p>
            <a:r>
              <a:rPr lang="en-US" dirty="0"/>
              <a:t>Introducing</a:t>
            </a:r>
          </a:p>
        </p:txBody>
      </p:sp>
      <p:sp>
        <p:nvSpPr>
          <p:cNvPr id="3081" name="Text Placeholder 2">
            <a:extLst>
              <a:ext uri="{FF2B5EF4-FFF2-40B4-BE49-F238E27FC236}">
                <a16:creationId xmlns:a16="http://schemas.microsoft.com/office/drawing/2014/main" id="{04BDDABD-5402-2497-2782-4292FFDFA53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CTO at Conclusion</a:t>
            </a:r>
          </a:p>
          <a:p>
            <a:r>
              <a:rPr lang="en-US" dirty="0"/>
              <a:t>ecosystem of 30 companies (2800 colleagues) in The Netherlands</a:t>
            </a:r>
          </a:p>
          <a:p>
            <a:pPr lvl="1"/>
            <a:r>
              <a:rPr lang="en-US" dirty="0"/>
              <a:t>Portugal, Spain, South Africa and … Germany </a:t>
            </a:r>
          </a:p>
          <a:p>
            <a:endParaRPr lang="en-US" dirty="0"/>
          </a:p>
          <a:p>
            <a:r>
              <a:rPr lang="en-US" dirty="0"/>
              <a:t>IT Architect for dozens of customers</a:t>
            </a:r>
          </a:p>
          <a:p>
            <a:r>
              <a:rPr lang="en-US" dirty="0"/>
              <a:t>focus on custom application development, data, integration, cloud, ..</a:t>
            </a:r>
          </a:p>
          <a:p>
            <a:r>
              <a:rPr lang="en-US" dirty="0"/>
              <a:t>[too] much time spent on ‘trying things out’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EA9ECDC-B95B-4813-39C4-A1F098C815C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04E2F6-C62A-AF15-8286-1788D15A8F4D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4</a:t>
            </a:fld>
            <a:endParaRPr lang="nl-NL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2BDAE9-2A0D-947A-28FC-A423A0E448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7"/>
          <a:stretch/>
        </p:blipFill>
        <p:spPr bwMode="auto">
          <a:xfrm>
            <a:off x="8074931" y="133591"/>
            <a:ext cx="3157071" cy="229051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2077481-6BDA-DF31-C032-B8B5B784C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931" y="2746178"/>
            <a:ext cx="2189604" cy="29761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244921-4D77-FDF0-DC69-89B14A6B583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</a:blip>
          <a:stretch>
            <a:fillRect/>
          </a:stretch>
        </p:blipFill>
        <p:spPr>
          <a:xfrm>
            <a:off x="9412812" y="5045846"/>
            <a:ext cx="1245027" cy="1005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13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243C18-C9BC-AC3A-873B-8FFF6CC8F2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33E66-B89E-70A5-4951-7C722418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MapShaper.org </a:t>
            </a:r>
            <a:br>
              <a:rPr lang="en-US" dirty="0"/>
            </a:br>
            <a:r>
              <a:rPr lang="en-US" dirty="0"/>
              <a:t>convert formats … and much more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6A847-CC23-8501-3AA8-630CDBE94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  <a:p>
            <a:pPr lvl="1"/>
            <a:r>
              <a:rPr lang="en-US" dirty="0"/>
              <a:t>upload file, paste geo data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Edit</a:t>
            </a:r>
          </a:p>
          <a:p>
            <a:r>
              <a:rPr lang="en-US" dirty="0"/>
              <a:t>Simplify</a:t>
            </a:r>
          </a:p>
          <a:p>
            <a:r>
              <a:rPr lang="en-US" dirty="0"/>
              <a:t>Project</a:t>
            </a:r>
          </a:p>
          <a:p>
            <a:r>
              <a:rPr lang="en-US" dirty="0"/>
              <a:t>Convert and Export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06756B-26A7-8176-1CC0-57E71B54D93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AD573BA-B0BE-F287-BC45-5F4DA70D0C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1617" y="1137419"/>
            <a:ext cx="7151649" cy="35423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EC8DD5-DB4D-8E6E-8548-907EFDA3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42" y="3113505"/>
            <a:ext cx="4219415" cy="33038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8732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8243C18-C9BC-AC3A-873B-8FFF6CC8F2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A933E66-B89E-70A5-4951-7C7224180A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MapShaper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46A847-CC23-8501-3AA8-630CDBE94B4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Import</a:t>
            </a:r>
          </a:p>
          <a:p>
            <a:pPr lvl="1"/>
            <a:r>
              <a:rPr lang="en-US" dirty="0"/>
              <a:t>upload file, paste geo data</a:t>
            </a:r>
          </a:p>
          <a:p>
            <a:r>
              <a:rPr lang="en-US" dirty="0"/>
              <a:t>Visualize</a:t>
            </a:r>
          </a:p>
          <a:p>
            <a:r>
              <a:rPr lang="en-US" dirty="0"/>
              <a:t>Edit (filter/combine/remove/clip/…)</a:t>
            </a:r>
          </a:p>
          <a:p>
            <a:pPr lvl="1"/>
            <a:r>
              <a:rPr lang="en-US" dirty="0"/>
              <a:t>programmatically in console</a:t>
            </a:r>
          </a:p>
          <a:p>
            <a:r>
              <a:rPr lang="en-US" dirty="0"/>
              <a:t>Simplify</a:t>
            </a:r>
          </a:p>
          <a:p>
            <a:r>
              <a:rPr lang="en-US" dirty="0"/>
              <a:t>Project</a:t>
            </a:r>
          </a:p>
          <a:p>
            <a:r>
              <a:rPr lang="en-US" dirty="0"/>
              <a:t>Convert and Export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406756B-26A7-8176-1CC0-57E71B54D93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CEC8DD5-DB4D-8E6E-8548-907EFDA3E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7042" y="1099495"/>
            <a:ext cx="5654382" cy="44274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7EB81B-1598-ECB0-636C-ABA2E8507C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44526" y="3787312"/>
            <a:ext cx="1703643" cy="17311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182045-11A8-FF6B-9887-4D6D447B1E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54582" y="414016"/>
            <a:ext cx="2857143" cy="31619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690FD8D-6D8F-DCD0-E352-FD1DC06080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5316" y="536957"/>
            <a:ext cx="2790476" cy="203809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877AEFE-DCA0-D46E-523F-BD6EAA6357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02817" y="4279456"/>
            <a:ext cx="2944026" cy="2121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C730FEE-BD28-005C-0CE7-B4F7D985B0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5792" y="3657217"/>
            <a:ext cx="3547733" cy="28929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D3A2165E-994F-F518-FC11-6406BDC93E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1060" y="3331663"/>
            <a:ext cx="3600000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67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FAE839-C575-A548-A5C7-5E7A8F7CA9F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1B0DBDE-1AA5-7B72-0BCC-FCB6EE444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Sentences – smart </a:t>
            </a:r>
            <a:r>
              <a:rPr lang="en-US" dirty="0" err="1"/>
              <a:t>geojson</a:t>
            </a:r>
            <a:r>
              <a:rPr lang="en-US" dirty="0"/>
              <a:t> editing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367B10E-8A0C-4330-E722-643A2B1213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 err="1"/>
              <a:t>mapshaper</a:t>
            </a:r>
            <a:r>
              <a:rPr lang="en-US" dirty="0"/>
              <a:t> with pretty </a:t>
            </a:r>
            <a:r>
              <a:rPr lang="en-US" dirty="0" err="1"/>
              <a:t>ui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D3DF552-9104-C19E-1DF0-C52CA87BCBD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5DDD77-7DB4-9720-23F6-91F508E3C0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1133" y="1164109"/>
            <a:ext cx="7597524" cy="53679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9462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FF2396D-31C6-B675-CFA9-6EDC002C29B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C1F7C8C-B6DD-3048-DC93-508389F73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hanshack.com/</a:t>
            </a:r>
            <a:r>
              <a:rPr lang="en-US" dirty="0" err="1"/>
              <a:t>geotools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EE2507-0A59-D5DA-6745-069060D1B56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4B86C97-6B99-2A51-483C-E010FBC76ED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0F44A6-A882-85BC-BCAF-9930532B55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493" y="1043415"/>
            <a:ext cx="5553611" cy="5425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46933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A674B9E8-1DE9-B7BE-5981-A23D175B78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2052" y="5315084"/>
            <a:ext cx="3768659" cy="123456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395626F-78D1-0486-D48A-B314EF1E15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6536" y="1893294"/>
            <a:ext cx="2998299" cy="1840200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0FC82D5-2560-C9D3-A8CD-5B6518D4513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53C3ACB-8451-4A90-E71F-70C158F673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public Geo data sets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167B8C-04AC-2640-4DB3-20EA2D432B7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Data that is associated with administrative units that can be visualized on a map</a:t>
            </a:r>
          </a:p>
          <a:p>
            <a:pPr lvl="1"/>
            <a:r>
              <a:rPr lang="en-US" dirty="0"/>
              <a:t>statistics per street | area | city | province/state | country | continent</a:t>
            </a:r>
          </a:p>
          <a:p>
            <a:pPr lvl="1"/>
            <a:r>
              <a:rPr lang="en-US" dirty="0"/>
              <a:t>politic (election), economic, demographic, cultural, …</a:t>
            </a:r>
          </a:p>
          <a:p>
            <a:r>
              <a:rPr lang="en-US" dirty="0"/>
              <a:t>Data for a location or area: measurements, characteristics</a:t>
            </a:r>
          </a:p>
          <a:p>
            <a:pPr lvl="1"/>
            <a:r>
              <a:rPr lang="en-US" dirty="0"/>
              <a:t>altitude, vegetation, fauna, soil, temperature, ..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Vector Maps – visualizing localized shapes </a:t>
            </a:r>
          </a:p>
          <a:p>
            <a:pPr lvl="1"/>
            <a:r>
              <a:rPr lang="en-US" dirty="0" err="1"/>
              <a:t>GeoJSON</a:t>
            </a:r>
            <a:r>
              <a:rPr lang="en-US" dirty="0"/>
              <a:t> polyline shapes of geographical region boundaries</a:t>
            </a:r>
            <a:br>
              <a:rPr lang="en-US" dirty="0"/>
            </a:br>
            <a:r>
              <a:rPr lang="en-US" dirty="0"/>
              <a:t>(geojson-maps.ash.ms/, Gimme Geodata)</a:t>
            </a:r>
          </a:p>
          <a:p>
            <a:r>
              <a:rPr lang="en-US" dirty="0"/>
              <a:t>Raster Maps – visualizing areas in pixels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1D3E912F-EAB1-4F46-DC86-F5075F8D260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F214812-9FD1-CCDB-FA3E-B0D6BFC5C0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0087" y="676640"/>
            <a:ext cx="2684384" cy="13296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EBA2D19-B8AB-B691-06C7-8A07993D60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8300" y="5088689"/>
            <a:ext cx="2949042" cy="14884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E9D1EA7-DEC4-F67A-F110-136EE4D4871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78537" y="3298666"/>
            <a:ext cx="2537984" cy="164325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472A8C0-669A-5FA6-C156-D7C7130895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62267" y="4328088"/>
            <a:ext cx="2401250" cy="21941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D51460-0A09-49B2-88C1-081FBC7635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62267" y="2711519"/>
            <a:ext cx="2147436" cy="13749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67D2E3-D27B-E6F7-C6F9-ED43397A71A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80574" y="5061237"/>
            <a:ext cx="1993140" cy="148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06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1C4F257-0A59-3CA7-A0AE-18B31D4FF0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9F198FC-DD2B-B4A1-EFB2-4D5C2EDAA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mapwarper</a:t>
            </a:r>
            <a:r>
              <a:rPr lang="en-US" dirty="0"/>
              <a:t> – make images geo aware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A566209-C39A-D4E1-5464-8FB45878C3E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turn images that can</a:t>
            </a:r>
            <a:br>
              <a:rPr lang="en-US" dirty="0"/>
            </a:br>
            <a:r>
              <a:rPr lang="en-US" dirty="0"/>
              <a:t>be mapped to geo coordinates</a:t>
            </a:r>
            <a:br>
              <a:rPr lang="en-US" dirty="0"/>
            </a:br>
            <a:r>
              <a:rPr lang="en-US" dirty="0"/>
              <a:t>into tiles served by WMS or</a:t>
            </a:r>
            <a:br>
              <a:rPr lang="en-US" dirty="0"/>
            </a:br>
            <a:r>
              <a:rPr lang="en-US" dirty="0"/>
              <a:t>Tiles service</a:t>
            </a:r>
          </a:p>
          <a:p>
            <a:pPr lvl="1"/>
            <a:r>
              <a:rPr lang="en-US" dirty="0"/>
              <a:t>or exported </a:t>
            </a:r>
            <a:br>
              <a:rPr lang="en-US" dirty="0"/>
            </a:br>
            <a:r>
              <a:rPr lang="en-US" dirty="0"/>
              <a:t>to KML/KMZ, </a:t>
            </a:r>
            <a:r>
              <a:rPr lang="en-US" dirty="0" err="1"/>
              <a:t>GeoTiff</a:t>
            </a:r>
            <a:r>
              <a:rPr lang="en-US" dirty="0"/>
              <a:t>, PNG </a:t>
            </a:r>
          </a:p>
          <a:p>
            <a:r>
              <a:rPr lang="en-US" dirty="0"/>
              <a:t>mapwarper.net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F79887-38AF-9BD1-FAA2-7CC9904E82D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04E85D7-1609-CCD3-6D40-15490906B520}"/>
              </a:ext>
            </a:extLst>
          </p:cNvPr>
          <p:cNvGrpSpPr/>
          <p:nvPr/>
        </p:nvGrpSpPr>
        <p:grpSpPr>
          <a:xfrm>
            <a:off x="4942220" y="1637117"/>
            <a:ext cx="6884020" cy="3346343"/>
            <a:chOff x="4088780" y="1528551"/>
            <a:chExt cx="6884020" cy="33463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2FBC487-6812-E6D3-0E16-0F4102BBC6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9862" b="21352"/>
            <a:stretch/>
          </p:blipFill>
          <p:spPr>
            <a:xfrm>
              <a:off x="4088780" y="1528551"/>
              <a:ext cx="6884020" cy="3346343"/>
            </a:xfrm>
            <a:prstGeom prst="rect">
              <a:avLst/>
            </a:prstGeom>
          </p:spPr>
        </p:pic>
        <p:pic>
          <p:nvPicPr>
            <p:cNvPr id="16386" name="Picture 2" descr="Map Warper Tutorial | Doing Digital History: 2016">
              <a:extLst>
                <a:ext uri="{FF2B5EF4-FFF2-40B4-BE49-F238E27FC236}">
                  <a16:creationId xmlns:a16="http://schemas.microsoft.com/office/drawing/2014/main" id="{A6044170-CFD8-4ADB-C4BE-8EE7C8F0BF7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67"/>
            <a:stretch/>
          </p:blipFill>
          <p:spPr bwMode="auto">
            <a:xfrm>
              <a:off x="4088780" y="2115460"/>
              <a:ext cx="6884020" cy="27594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7713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88C2925-A459-62C6-B88D-51A97B15F9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9ADB124-3EB8-1D48-A190-309C0038B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E3365-BDBC-08DF-7231-B98A91FBDB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4708B81-DF80-D7F4-C0FD-0CE29EA27D73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1F4DA4-FC64-B6A2-D33C-695E59A813B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46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460196-840F-9E91-E208-FE0BB80E35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126" y="2295476"/>
            <a:ext cx="3557395" cy="4173480"/>
          </a:xfrm>
          <a:prstGeom prst="rect">
            <a:avLst/>
          </a:prstGeom>
        </p:spPr>
      </p:pic>
      <p:pic>
        <p:nvPicPr>
          <p:cNvPr id="17410" name="Picture 2" descr="What are the Different Types of Surgical Scalpels?">
            <a:extLst>
              <a:ext uri="{FF2B5EF4-FFF2-40B4-BE49-F238E27FC236}">
                <a16:creationId xmlns:a16="http://schemas.microsoft.com/office/drawing/2014/main" id="{AE3B5303-5409-68EC-244F-71FA38E61D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676400" y="230957"/>
            <a:ext cx="3221390" cy="375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632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9CC87F-9954-0221-E51D-97DCB1B430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48E8B8E-4F66-C45F-EC6F-8826CE275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QGIS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8B4F7F-2A06-BA6D-E144-84CE2E5FC89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Desktop Tool for Geo Data </a:t>
            </a:r>
          </a:p>
          <a:p>
            <a:pPr lvl="1"/>
            <a:r>
              <a:rPr lang="en-US" dirty="0"/>
              <a:t>analysis, manipulation, visualization, conversion</a:t>
            </a:r>
          </a:p>
          <a:p>
            <a:pPr lvl="1"/>
            <a:r>
              <a:rPr lang="en-US" dirty="0"/>
              <a:t>it is a combination of all previously discussed tools</a:t>
            </a:r>
            <a:br>
              <a:rPr lang="en-US" dirty="0"/>
            </a:br>
            <a:r>
              <a:rPr lang="en-US" dirty="0"/>
              <a:t>(and more)</a:t>
            </a:r>
          </a:p>
          <a:p>
            <a:r>
              <a:rPr lang="en-US" dirty="0"/>
              <a:t>For Geo Data Scientists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First release: 2002</a:t>
            </a:r>
          </a:p>
          <a:p>
            <a:pPr lvl="1"/>
            <a:r>
              <a:rPr lang="en-US" dirty="0"/>
              <a:t>latest: May 2024: </a:t>
            </a:r>
          </a:p>
          <a:p>
            <a:r>
              <a:rPr lang="en-US" dirty="0"/>
              <a:t>Technology: primarily C++ and Python</a:t>
            </a:r>
          </a:p>
          <a:p>
            <a:r>
              <a:rPr lang="en-US" dirty="0"/>
              <a:t>1GB Installation (!)</a:t>
            </a:r>
          </a:p>
          <a:p>
            <a:r>
              <a:rPr lang="en-US" dirty="0"/>
              <a:t>open source alternative to ESRI ArcGIS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081F055-B203-3AF9-6A98-AA84CBB785E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4BE49B6-E65E-AE24-347D-FF1017904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4652" y="2261412"/>
            <a:ext cx="5714286" cy="27333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BFD41B1-3D4B-8C6A-D250-92173AC52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563" y="4284073"/>
            <a:ext cx="3094677" cy="33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135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B07DE72-C222-8C34-0CE3-04DFA7362D1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33E33BA-F4DE-162E-4E3E-B27BB2DA46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74276FC-293F-C83B-8FAA-B128E444D4E1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2CA5143-7E0E-4E2E-F443-EABF3765E7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8287" y="4863863"/>
            <a:ext cx="2795426" cy="1337145"/>
          </a:xfrm>
          <a:prstGeom prst="rect">
            <a:avLst/>
          </a:prstGeom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DF72C00-46E1-B927-126F-4DC1B6C27D00}"/>
              </a:ext>
            </a:extLst>
          </p:cNvPr>
          <p:cNvSpPr/>
          <p:nvPr/>
        </p:nvSpPr>
        <p:spPr>
          <a:xfrm>
            <a:off x="2462835" y="5798634"/>
            <a:ext cx="2198375" cy="747121"/>
          </a:xfrm>
          <a:custGeom>
            <a:avLst/>
            <a:gdLst>
              <a:gd name="connsiteX0" fmla="*/ 2198375 w 2198375"/>
              <a:gd name="connsiteY0" fmla="*/ 0 h 747121"/>
              <a:gd name="connsiteX1" fmla="*/ 1585 w 2198375"/>
              <a:gd name="connsiteY1" fmla="*/ 724829 h 747121"/>
              <a:gd name="connsiteX2" fmla="*/ 1919594 w 2198375"/>
              <a:gd name="connsiteY2" fmla="*/ 490653 h 74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8375" h="747121">
                <a:moveTo>
                  <a:pt x="2198375" y="0"/>
                </a:moveTo>
                <a:cubicBezTo>
                  <a:pt x="1123211" y="321527"/>
                  <a:pt x="48048" y="643054"/>
                  <a:pt x="1585" y="724829"/>
                </a:cubicBezTo>
                <a:cubicBezTo>
                  <a:pt x="-44878" y="806604"/>
                  <a:pt x="937358" y="648628"/>
                  <a:pt x="1919594" y="4906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080230-24A7-C900-1A14-5B268E5E7AC3}"/>
              </a:ext>
            </a:extLst>
          </p:cNvPr>
          <p:cNvSpPr txBox="1"/>
          <p:nvPr/>
        </p:nvSpPr>
        <p:spPr>
          <a:xfrm>
            <a:off x="2841976" y="5972139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import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633CDCF-10CF-3993-D0B0-74BB2569D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301" y="3171085"/>
            <a:ext cx="1941430" cy="33954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A3698D9-8F48-BC43-6EE1-BFE9DF9F9B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3242" y="2256437"/>
            <a:ext cx="1726948" cy="428220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E4C298F-364E-5603-0BC6-6E61AC0420CE}"/>
              </a:ext>
            </a:extLst>
          </p:cNvPr>
          <p:cNvCxnSpPr/>
          <p:nvPr/>
        </p:nvCxnSpPr>
        <p:spPr>
          <a:xfrm>
            <a:off x="7530790" y="5887843"/>
            <a:ext cx="1819234" cy="313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46FCC451-1234-7F88-7FFF-4EC3DF149CBA}"/>
              </a:ext>
            </a:extLst>
          </p:cNvPr>
          <p:cNvSpPr txBox="1"/>
          <p:nvPr/>
        </p:nvSpPr>
        <p:spPr>
          <a:xfrm>
            <a:off x="8280582" y="5745994"/>
            <a:ext cx="46487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export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52310B4-12EB-57A1-8F8F-5C49402189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10" y="81871"/>
            <a:ext cx="4314286" cy="21809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09BD885-D58C-0B56-FDA7-9CA00DEF8D0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2675" y="890370"/>
            <a:ext cx="2266667" cy="2628571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9189A65E-E5DA-2FD1-2C50-A68F11F160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48253" y="2977471"/>
            <a:ext cx="2400000" cy="17523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894D42F-30A8-FDB8-BFD7-E6DB923157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91146" y="19354"/>
            <a:ext cx="3458878" cy="2712989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758738A-D309-071D-0931-5566C052FE8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1667" y="2699894"/>
            <a:ext cx="1895238" cy="65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2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1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693413-6405-5072-19B4-60E35EFC46D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6AE79A5-5E11-AABA-7F4E-CFDBBA54C6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layers including warped map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39412A-3F96-B044-8FE5-7DFE48FFD1D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4CB4172-752A-C484-859B-C05378AE554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5D8A58D-58A2-1B47-5051-834F4823B0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73" y="1073914"/>
            <a:ext cx="8049434" cy="54436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556561-FF16-DB8F-A7CC-F2DC867A3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4938" y="147249"/>
            <a:ext cx="4451307" cy="3535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2281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3B03FDB-B68A-BBA4-83D6-D4274A3F548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DC6FBC5-369F-204D-77FE-DDDEAEFFBE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636F92B-5E17-3967-1A99-A9C0D23244C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Why and What?</a:t>
            </a:r>
          </a:p>
          <a:p>
            <a:r>
              <a:rPr lang="en-US" dirty="0" err="1"/>
              <a:t>Chloropleth</a:t>
            </a:r>
            <a:r>
              <a:rPr lang="en-US" dirty="0"/>
              <a:t> Map</a:t>
            </a:r>
          </a:p>
          <a:p>
            <a:r>
              <a:rPr lang="en-US" dirty="0" err="1">
                <a:solidFill>
                  <a:srgbClr val="FFC000"/>
                </a:solidFill>
              </a:rPr>
              <a:t>Datawrapper</a:t>
            </a:r>
            <a:r>
              <a:rPr lang="en-US" dirty="0">
                <a:solidFill>
                  <a:srgbClr val="FFC000"/>
                </a:solidFill>
              </a:rPr>
              <a:t>, Google </a:t>
            </a:r>
            <a:r>
              <a:rPr lang="en-US" dirty="0" err="1">
                <a:solidFill>
                  <a:srgbClr val="FFC000"/>
                </a:solidFill>
              </a:rPr>
              <a:t>MyMaps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Coordinates and Geo Data Formats</a:t>
            </a:r>
          </a:p>
          <a:p>
            <a:r>
              <a:rPr lang="en-US" dirty="0">
                <a:solidFill>
                  <a:srgbClr val="FFC000"/>
                </a:solidFill>
              </a:rPr>
              <a:t>Geojson.io</a:t>
            </a:r>
          </a:p>
          <a:p>
            <a:r>
              <a:rPr lang="en-US" dirty="0"/>
              <a:t>Geo-tagged images and Map Tiles</a:t>
            </a:r>
          </a:p>
          <a:p>
            <a:r>
              <a:rPr lang="en-US" dirty="0">
                <a:solidFill>
                  <a:srgbClr val="FFC000"/>
                </a:solidFill>
              </a:rPr>
              <a:t>OpenStreetMap, </a:t>
            </a:r>
            <a:r>
              <a:rPr lang="en-US" dirty="0" err="1">
                <a:solidFill>
                  <a:srgbClr val="FFC000"/>
                </a:solidFill>
              </a:rPr>
              <a:t>MapWarper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/>
              <a:t>Geo data analysis</a:t>
            </a:r>
          </a:p>
          <a:p>
            <a:r>
              <a:rPr lang="en-US" dirty="0" err="1">
                <a:solidFill>
                  <a:srgbClr val="FFC000"/>
                </a:solidFill>
              </a:rPr>
              <a:t>MapShaper</a:t>
            </a:r>
            <a:r>
              <a:rPr lang="en-US" dirty="0">
                <a:solidFill>
                  <a:srgbClr val="FFC000"/>
                </a:solidFill>
              </a:rPr>
              <a:t>, QGIS</a:t>
            </a:r>
          </a:p>
          <a:p>
            <a:r>
              <a:rPr lang="en-US" dirty="0"/>
              <a:t>Custom Geo Application Development</a:t>
            </a:r>
          </a:p>
          <a:p>
            <a:r>
              <a:rPr lang="en-US" dirty="0">
                <a:solidFill>
                  <a:srgbClr val="FFC000"/>
                </a:solidFill>
              </a:rPr>
              <a:t>Leaflet, Turf</a:t>
            </a:r>
          </a:p>
          <a:p>
            <a:r>
              <a:rPr lang="en-US" dirty="0"/>
              <a:t>Appointment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EE928492-2A2B-3753-2871-E8327D04E28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3C3DA9-F39C-217B-9A48-9E80A34972C7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</a:t>
            </a:fld>
            <a:endParaRPr lang="nl-NL" dirty="0"/>
          </a:p>
        </p:txBody>
      </p:sp>
      <p:pic>
        <p:nvPicPr>
          <p:cNvPr id="22530" name="Picture 2" descr="Hometest - GeoData Explorer App">
            <a:extLst>
              <a:ext uri="{FF2B5EF4-FFF2-40B4-BE49-F238E27FC236}">
                <a16:creationId xmlns:a16="http://schemas.microsoft.com/office/drawing/2014/main" id="{EC0E1D45-F7E8-1EFC-422B-6055C2F1C2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982" y="2302021"/>
            <a:ext cx="6589078" cy="37155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9565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C74AF8A-F650-7B44-C7B4-D142C81A20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4BF0946-4ECF-2788-6047-CA788A515B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– for geo app development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4FE745B-A2A5-CE78-3212-B93FA0595C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4203017" cy="4728632"/>
          </a:xfrm>
        </p:spPr>
        <p:txBody>
          <a:bodyPr/>
          <a:lstStyle/>
          <a:p>
            <a:r>
              <a:rPr lang="en-US" dirty="0"/>
              <a:t>Leaflet is the leading open-source JavaScript library for mobile-friendly interactive maps. </a:t>
            </a:r>
          </a:p>
          <a:p>
            <a:r>
              <a:rPr lang="en-US" dirty="0"/>
              <a:t>Weighing just about 42 KB of JS, it has all the mapping features most developers ever need.</a:t>
            </a:r>
          </a:p>
          <a:p>
            <a:pPr lvl="1"/>
            <a:r>
              <a:rPr lang="en-US" dirty="0"/>
              <a:t>markers, zoom, pan, interactivity, popup, layers, </a:t>
            </a:r>
            <a:r>
              <a:rPr lang="en-US" dirty="0" err="1"/>
              <a:t>WARPed</a:t>
            </a:r>
            <a:r>
              <a:rPr lang="en-US" dirty="0"/>
              <a:t> tile layers, images, video, </a:t>
            </a:r>
            <a:r>
              <a:rPr lang="en-US" dirty="0" err="1"/>
              <a:t>GeoJSON</a:t>
            </a:r>
            <a:r>
              <a:rPr lang="en-US" dirty="0"/>
              <a:t>, SVG, non-earthbound-maps, ..</a:t>
            </a:r>
          </a:p>
          <a:p>
            <a:pPr lvl="1"/>
            <a:r>
              <a:rPr lang="en-US" dirty="0"/>
              <a:t>add integrated, dynamic and interactive geodata on maps to any web or mobile app</a:t>
            </a:r>
          </a:p>
          <a:p>
            <a:r>
              <a:rPr lang="en-US" dirty="0"/>
              <a:t>Consider using with Turf.js for “</a:t>
            </a:r>
            <a:r>
              <a:rPr lang="en-US" b="0" i="0" dirty="0">
                <a:solidFill>
                  <a:srgbClr val="FFFFFF"/>
                </a:solidFill>
                <a:effectLst/>
                <a:highlight>
                  <a:srgbClr val="2E8555"/>
                </a:highlight>
                <a:latin typeface="system-ui"/>
              </a:rPr>
              <a:t>Advanced geospatial analysis for browsers and Node.js</a:t>
            </a:r>
            <a:r>
              <a:rPr lang="en-US" dirty="0"/>
              <a:t>”</a:t>
            </a:r>
          </a:p>
          <a:p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A6D8B2-690B-1ECD-6EA6-2886CCBFF77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 descr="Leaflet">
            <a:extLst>
              <a:ext uri="{FF2B5EF4-FFF2-40B4-BE49-F238E27FC236}">
                <a16:creationId xmlns:a16="http://schemas.microsoft.com/office/drawing/2014/main" id="{966D824C-ECFC-0452-11AD-86A3922BA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6119" y="596717"/>
            <a:ext cx="571500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0AF32B1D-D3A0-21C0-26D3-CF1F1FB8E504}"/>
              </a:ext>
            </a:extLst>
          </p:cNvPr>
          <p:cNvSpPr/>
          <p:nvPr/>
        </p:nvSpPr>
        <p:spPr>
          <a:xfrm>
            <a:off x="5734133" y="3540303"/>
            <a:ext cx="4203017" cy="243605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dirty="0"/>
              <a:t>Web App</a:t>
            </a:r>
          </a:p>
          <a:p>
            <a:pPr algn="r"/>
            <a:endParaRPr lang="en-US" dirty="0"/>
          </a:p>
          <a:p>
            <a:pPr algn="r"/>
            <a:r>
              <a:rPr lang="en-US" dirty="0"/>
              <a:t>(React, Angular, Vue, </a:t>
            </a:r>
          </a:p>
          <a:p>
            <a:pPr algn="r"/>
            <a:r>
              <a:rPr lang="en-US" dirty="0"/>
              <a:t>Svelte, vanilla JS, …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87D2D9A8-E337-7461-801A-D6FACAA96C17}"/>
              </a:ext>
            </a:extLst>
          </p:cNvPr>
          <p:cNvSpPr/>
          <p:nvPr/>
        </p:nvSpPr>
        <p:spPr>
          <a:xfrm>
            <a:off x="10281425" y="3712718"/>
            <a:ext cx="1561171" cy="1060004"/>
          </a:xfrm>
          <a:prstGeom prst="roundRect">
            <a:avLst/>
          </a:prstGeom>
          <a:solidFill>
            <a:schemeClr val="bg2">
              <a:lumMod val="9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JS &amp; CSS</a:t>
            </a:r>
          </a:p>
        </p:txBody>
      </p:sp>
      <p:pic>
        <p:nvPicPr>
          <p:cNvPr id="9" name="Picture 2" descr="Leaflet">
            <a:extLst>
              <a:ext uri="{FF2B5EF4-FFF2-40B4-BE49-F238E27FC236}">
                <a16:creationId xmlns:a16="http://schemas.microsoft.com/office/drawing/2014/main" id="{C17EFB12-53CC-5DD2-7F4E-2508BEE29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6451" y="3889180"/>
            <a:ext cx="1561172" cy="413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F85A4E0-B1FA-ED48-293B-B9628408BE1D}"/>
              </a:ext>
            </a:extLst>
          </p:cNvPr>
          <p:cNvSpPr/>
          <p:nvPr/>
        </p:nvSpPr>
        <p:spPr>
          <a:xfrm>
            <a:off x="9913435" y="4360127"/>
            <a:ext cx="448877" cy="211873"/>
          </a:xfrm>
          <a:custGeom>
            <a:avLst/>
            <a:gdLst>
              <a:gd name="connsiteX0" fmla="*/ 0 w 448877"/>
              <a:gd name="connsiteY0" fmla="*/ 0 h 211873"/>
              <a:gd name="connsiteX1" fmla="*/ 446049 w 448877"/>
              <a:gd name="connsiteY1" fmla="*/ 122663 h 211873"/>
              <a:gd name="connsiteX2" fmla="*/ 156117 w 448877"/>
              <a:gd name="connsiteY2" fmla="*/ 211873 h 211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8877" h="211873">
                <a:moveTo>
                  <a:pt x="0" y="0"/>
                </a:moveTo>
                <a:cubicBezTo>
                  <a:pt x="210015" y="43675"/>
                  <a:pt x="420030" y="87351"/>
                  <a:pt x="446049" y="122663"/>
                </a:cubicBezTo>
                <a:cubicBezTo>
                  <a:pt x="472068" y="157975"/>
                  <a:pt x="314092" y="184924"/>
                  <a:pt x="156117" y="21187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1CAF1A8-2A7A-F478-251E-A43B0B970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3532" y="3710651"/>
            <a:ext cx="1510495" cy="10011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2CB88C-6687-D4FA-D974-749F656FFD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5827" y="5702977"/>
            <a:ext cx="714375" cy="714375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36E5193-630F-B1A7-1F5E-1637105D5F17}"/>
              </a:ext>
            </a:extLst>
          </p:cNvPr>
          <p:cNvSpPr/>
          <p:nvPr/>
        </p:nvSpPr>
        <p:spPr>
          <a:xfrm>
            <a:off x="5465194" y="5618480"/>
            <a:ext cx="356486" cy="325936"/>
          </a:xfrm>
          <a:custGeom>
            <a:avLst/>
            <a:gdLst>
              <a:gd name="connsiteX0" fmla="*/ 356486 w 356486"/>
              <a:gd name="connsiteY0" fmla="*/ 0 h 325936"/>
              <a:gd name="connsiteX1" fmla="*/ 886 w 356486"/>
              <a:gd name="connsiteY1" fmla="*/ 314960 h 325936"/>
              <a:gd name="connsiteX2" fmla="*/ 275206 w 356486"/>
              <a:gd name="connsiteY2" fmla="*/ 223520 h 325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486" h="325936">
                <a:moveTo>
                  <a:pt x="356486" y="0"/>
                </a:moveTo>
                <a:cubicBezTo>
                  <a:pt x="185459" y="138853"/>
                  <a:pt x="14433" y="277707"/>
                  <a:pt x="886" y="314960"/>
                </a:cubicBezTo>
                <a:cubicBezTo>
                  <a:pt x="-12661" y="352213"/>
                  <a:pt x="131272" y="287866"/>
                  <a:pt x="275206" y="22352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677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8D4DEF6-AC14-53FC-7754-9B9C5E4AD79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D8DBBA1-C5BF-3188-624B-E8FA3678D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fotomapp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164BDE-78FA-7B94-3977-6DF094CE75C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21920" y="1483785"/>
            <a:ext cx="11111230" cy="4728632"/>
          </a:xfrm>
        </p:spPr>
        <p:txBody>
          <a:bodyPr/>
          <a:lstStyle/>
          <a:p>
            <a:r>
              <a:rPr lang="en-US" dirty="0"/>
              <a:t>lucasjellema.github.io/</a:t>
            </a:r>
            <a:r>
              <a:rPr lang="en-US" dirty="0" err="1"/>
              <a:t>foto</a:t>
            </a:r>
            <a:r>
              <a:rPr lang="en-US" dirty="0"/>
              <a:t>-map/</a:t>
            </a:r>
          </a:p>
          <a:p>
            <a:r>
              <a:rPr lang="en-US" dirty="0"/>
              <a:t>github.com/lucasjellema/</a:t>
            </a:r>
            <a:r>
              <a:rPr lang="en-US" dirty="0" err="1"/>
              <a:t>foto</a:t>
            </a:r>
            <a:r>
              <a:rPr lang="en-US" dirty="0"/>
              <a:t>-map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53D7207-A715-2730-4922-EFDC0984DD77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37C99E-5A8E-FFA6-2319-3EDA845E9D9E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51</a:t>
            </a:fld>
            <a:endParaRPr lang="nl-NL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D9E1F55-7F21-61A0-792C-41A9F209B7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3410" y="230957"/>
            <a:ext cx="7388300" cy="60937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3411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3BE5B57-C730-EC6B-1438-2A40EA1A38A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69F296-3FB1-5A0F-0522-070F58649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Leaflet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7129D7-E861-4763-9972-0E7B30B7E32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9998" y="1483785"/>
            <a:ext cx="5477951" cy="4728632"/>
          </a:xfrm>
        </p:spPr>
        <p:txBody>
          <a:bodyPr/>
          <a:lstStyle/>
          <a:p>
            <a:r>
              <a:rPr lang="en-US" dirty="0"/>
              <a:t>Start with a normal web application (or even a simple index.html file)</a:t>
            </a:r>
          </a:p>
          <a:p>
            <a:r>
              <a:rPr lang="en-US" dirty="0"/>
              <a:t>Import Leaflet Stylesheet and JavaScript library</a:t>
            </a:r>
          </a:p>
          <a:p>
            <a:r>
              <a:rPr lang="en-US" dirty="0"/>
              <a:t>Define a map container (a DIV element) with appropriate width and height</a:t>
            </a:r>
          </a:p>
          <a:p>
            <a:r>
              <a:rPr lang="en-US" dirty="0"/>
              <a:t>Add a few lines of JavaScript</a:t>
            </a:r>
          </a:p>
          <a:p>
            <a:pPr lvl="1"/>
            <a:r>
              <a:rPr lang="en-US" dirty="0"/>
              <a:t>create the map – centered on a specific set of coordinates with a zoom level</a:t>
            </a:r>
          </a:p>
          <a:p>
            <a:pPr lvl="1"/>
            <a:r>
              <a:rPr lang="en-US" dirty="0"/>
              <a:t>add a tile layer to show a map – usually OpenStreetMap</a:t>
            </a:r>
          </a:p>
          <a:p>
            <a:pPr lvl="1"/>
            <a:r>
              <a:rPr lang="en-US" dirty="0"/>
              <a:t>optionally: add one or more markers</a:t>
            </a:r>
          </a:p>
          <a:p>
            <a:pPr lvl="1"/>
            <a:r>
              <a:rPr lang="en-US" dirty="0"/>
              <a:t>then perhaps: define popup, load </a:t>
            </a:r>
            <a:r>
              <a:rPr lang="en-US" dirty="0" err="1"/>
              <a:t>GeoJSON</a:t>
            </a:r>
            <a:r>
              <a:rPr lang="en-US" dirty="0"/>
              <a:t> and turn into markers, add lines/areas</a:t>
            </a:r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1270534-ADC1-AA77-A3FF-BB703BA207A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C027A07-748F-35A8-2A5C-5ED8D1B56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7949" y="3538113"/>
            <a:ext cx="5671463" cy="230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Leaflet">
            <a:extLst>
              <a:ext uri="{FF2B5EF4-FFF2-40B4-BE49-F238E27FC236}">
                <a16:creationId xmlns:a16="http://schemas.microsoft.com/office/drawing/2014/main" id="{6C3B157D-792A-F633-8E3D-C44D68DF4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6244" y="108234"/>
            <a:ext cx="3403168" cy="901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247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1723B344-5ADE-C333-0AE4-467A04B431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9" y="1433303"/>
            <a:ext cx="5956825" cy="4334596"/>
          </a:xfrm>
          <a:prstGeom prst="rect">
            <a:avLst/>
          </a:prstGeom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96A9106-2C8A-64B3-FDA3-45EB1B9B1F2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ED03475-9ECD-1AA8-A960-9D6CE1717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Appointment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FEAD857B-E8E7-E3D0-57E3-9535853DCF34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D6BD4C-1B13-C2D2-8929-9EAADD2DDBF3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53</a:t>
            </a:fld>
            <a:endParaRPr lang="nl-NL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5407024-5B51-3450-71E4-4F6BA1CCFF0F}"/>
              </a:ext>
            </a:extLst>
          </p:cNvPr>
          <p:cNvSpPr txBox="1"/>
          <p:nvPr/>
        </p:nvSpPr>
        <p:spPr>
          <a:xfrm>
            <a:off x="572836" y="2810236"/>
            <a:ext cx="30557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/>
              <a:t>13.3655, 52.73154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7637DB3-6E82-07F8-00F2-BAAE1010AD2F}"/>
              </a:ext>
            </a:extLst>
          </p:cNvPr>
          <p:cNvSpPr txBox="1"/>
          <p:nvPr/>
        </p:nvSpPr>
        <p:spPr>
          <a:xfrm>
            <a:off x="633501" y="3301735"/>
            <a:ext cx="3530390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/>
              <a:t>Sunday 14</a:t>
            </a:r>
            <a:r>
              <a:rPr lang="en-US" sz="2800" baseline="30000" dirty="0"/>
              <a:t>th</a:t>
            </a:r>
            <a:r>
              <a:rPr lang="en-US" sz="2800" dirty="0"/>
              <a:t> July, 21h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4AC26E5-D38A-2D37-B92B-2AB03F66E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451" y="3848101"/>
            <a:ext cx="3416290" cy="2079648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C2CB765-BFAE-3364-52B5-91BE94A4AE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4659" y="1869964"/>
            <a:ext cx="5510491" cy="61952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B9AC741-F781-CEA5-AB04-A88E64C949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9896" y="4065143"/>
            <a:ext cx="3868905" cy="21724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56127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2">
            <a:extLst>
              <a:ext uri="{FF2B5EF4-FFF2-40B4-BE49-F238E27FC236}">
                <a16:creationId xmlns:a16="http://schemas.microsoft.com/office/drawing/2014/main" id="{1A9D0FDB-D69C-4944-91AB-A4DFB2A3A5E9}"/>
              </a:ext>
            </a:extLst>
          </p:cNvPr>
          <p:cNvSpPr txBox="1">
            <a:spLocks/>
          </p:cNvSpPr>
          <p:nvPr/>
        </p:nvSpPr>
        <p:spPr>
          <a:xfrm>
            <a:off x="1042989" y="3718851"/>
            <a:ext cx="1671804" cy="249812"/>
          </a:xfrm>
          <a:prstGeom prst="rect">
            <a:avLst/>
          </a:prstGeom>
        </p:spPr>
        <p:txBody>
          <a:bodyPr wrap="none" lIns="0" tIns="0" rIns="0" bIns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l-NL" sz="1600" dirty="0">
                <a:solidFill>
                  <a:schemeClr val="bg1"/>
                </a:solidFill>
              </a:rPr>
              <a:t>www.conclusion.nl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0D7F5023-99CC-4C15-9CEA-F027B3171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484448"/>
            <a:ext cx="12193200" cy="266400"/>
          </a:xfrm>
        </p:spPr>
        <p:txBody>
          <a:bodyPr/>
          <a:lstStyle/>
          <a:p>
            <a:r>
              <a:rPr lang="nl-NL" dirty="0"/>
              <a:t>Logo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78D6A9-F014-F30D-72C5-F0E99C753C72}"/>
              </a:ext>
            </a:extLst>
          </p:cNvPr>
          <p:cNvSpPr txBox="1"/>
          <p:nvPr/>
        </p:nvSpPr>
        <p:spPr>
          <a:xfrm>
            <a:off x="1968819" y="6226129"/>
            <a:ext cx="664008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>
                <a:solidFill>
                  <a:schemeClr val="bg1"/>
                </a:solidFill>
              </a:rPr>
              <a:t>lucas.jellema@conclusion.nl  |  technology.amis.nl  |       @lucasjellema  |      </a:t>
            </a:r>
            <a:r>
              <a:rPr lang="nl-NL" sz="1300" dirty="0" err="1">
                <a:solidFill>
                  <a:schemeClr val="bg1"/>
                </a:solidFill>
              </a:rPr>
              <a:t>lucas-jellema</a:t>
            </a:r>
            <a:endParaRPr lang="en-NL" sz="1300" dirty="0" err="1">
              <a:solidFill>
                <a:schemeClr val="bg1"/>
              </a:solidFill>
            </a:endParaRPr>
          </a:p>
        </p:txBody>
      </p:sp>
      <p:pic>
        <p:nvPicPr>
          <p:cNvPr id="5" name="Snagit_SNG834">
            <a:extLst>
              <a:ext uri="{FF2B5EF4-FFF2-40B4-BE49-F238E27FC236}">
                <a16:creationId xmlns:a16="http://schemas.microsoft.com/office/drawing/2014/main" id="{685B630C-0FB9-E3C5-E7E2-D5D5AD9EC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769" y="6221180"/>
            <a:ext cx="195637" cy="209952"/>
          </a:xfrm>
          <a:prstGeom prst="rect">
            <a:avLst/>
          </a:prstGeom>
        </p:spPr>
      </p:pic>
      <p:pic>
        <p:nvPicPr>
          <p:cNvPr id="5122" name="Picture 2" descr="How new Twitter X logo fails - Pimp my Type">
            <a:extLst>
              <a:ext uri="{FF2B5EF4-FFF2-40B4-BE49-F238E27FC236}">
                <a16:creationId xmlns:a16="http://schemas.microsoft.com/office/drawing/2014/main" id="{E8AC14DD-C2A2-7920-1BAA-7B7CB8B4A9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59" t="10912" r="26689" b="9007"/>
          <a:stretch/>
        </p:blipFill>
        <p:spPr bwMode="auto">
          <a:xfrm>
            <a:off x="5826526" y="6226129"/>
            <a:ext cx="211932" cy="2000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0F9365-EA76-040C-CB7B-F29F6164F7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86" y="4599080"/>
            <a:ext cx="870905" cy="18040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63650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64FEFE5-55A0-ACA5-4CC3-1F4667CD82F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2A4D9F6-6EE9-5B24-3718-B5208EAFE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Tip: Hands-on Data visualization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0AC8D46-984B-3819-449E-277E26BB667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Introduction to many ways of presenting</a:t>
            </a:r>
            <a:br>
              <a:rPr lang="en-US" dirty="0"/>
            </a:br>
            <a:r>
              <a:rPr lang="en-US" dirty="0"/>
              <a:t>data [stories] in s a visual way</a:t>
            </a:r>
          </a:p>
          <a:p>
            <a:r>
              <a:rPr lang="en-US" dirty="0"/>
              <a:t>Overview of dozens of [free] tools and </a:t>
            </a:r>
            <a:br>
              <a:rPr lang="en-US" dirty="0"/>
            </a:br>
            <a:r>
              <a:rPr lang="en-US" dirty="0"/>
              <a:t>web sites for visualizing data</a:t>
            </a:r>
          </a:p>
          <a:p>
            <a:r>
              <a:rPr lang="en-US" dirty="0"/>
              <a:t>Available online in a free edition:</a:t>
            </a:r>
            <a:br>
              <a:rPr lang="en-US" dirty="0"/>
            </a:br>
            <a:r>
              <a:rPr lang="en-US" dirty="0"/>
              <a:t>handsondataviz.org/open-access</a:t>
            </a:r>
          </a:p>
          <a:p>
            <a:endParaRPr lang="en-US" dirty="0"/>
          </a:p>
          <a:p>
            <a:r>
              <a:rPr lang="en-US" dirty="0"/>
              <a:t>On Geo Data: </a:t>
            </a:r>
            <a:br>
              <a:rPr lang="en-US" dirty="0"/>
            </a:br>
            <a:r>
              <a:rPr lang="en-US" dirty="0"/>
              <a:t>Google </a:t>
            </a:r>
            <a:r>
              <a:rPr lang="en-US" dirty="0" err="1"/>
              <a:t>MyMaps</a:t>
            </a:r>
            <a:r>
              <a:rPr lang="en-US" dirty="0"/>
              <a:t>, Map Warper,</a:t>
            </a:r>
            <a:br>
              <a:rPr lang="en-US" dirty="0"/>
            </a:br>
            <a:r>
              <a:rPr lang="en-US" dirty="0"/>
              <a:t>Data Wrapper, Leaflet, </a:t>
            </a:r>
            <a:r>
              <a:rPr lang="en-US" dirty="0" err="1"/>
              <a:t>MapShaper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Open Data Sets (Socrata), Tableau Public, </a:t>
            </a:r>
            <a:br>
              <a:rPr lang="en-US" dirty="0"/>
            </a:br>
            <a:r>
              <a:rPr lang="en-US" dirty="0"/>
              <a:t>Open Street Map, geoJson.io, </a:t>
            </a:r>
            <a:br>
              <a:rPr lang="en-US" dirty="0"/>
            </a:br>
            <a:r>
              <a:rPr lang="en-US" dirty="0"/>
              <a:t>Gimme Geodata</a:t>
            </a:r>
          </a:p>
          <a:p>
            <a:pPr lvl="1"/>
            <a:r>
              <a:rPr lang="en-US" dirty="0"/>
              <a:t>and supporting tools such as </a:t>
            </a:r>
            <a:r>
              <a:rPr lang="en-US" dirty="0" err="1"/>
              <a:t>ColorBrewer</a:t>
            </a:r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035E20F-A7B2-8BBE-8A07-26525AE0DAEC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 descr="Book cover: Read about the hoatzin “reptile bird”">
            <a:extLst>
              <a:ext uri="{FF2B5EF4-FFF2-40B4-BE49-F238E27FC236}">
                <a16:creationId xmlns:a16="http://schemas.microsoft.com/office/drawing/2014/main" id="{9021246E-01A1-71FC-C0B0-1B00EA8C2C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3390" y="1211792"/>
            <a:ext cx="3810000" cy="5000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504EBAA-8EDB-AF05-2407-345E7899E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464" y="536957"/>
            <a:ext cx="2638095" cy="5961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67949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9DC5D13-FBA0-EE2D-B5D7-A55AFEA815D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5443260-8F2C-E79C-A2F6-42085142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data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8002AB-2DD0-C5F6-787D-9CE1DEFF224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a fact</a:t>
            </a:r>
          </a:p>
          <a:p>
            <a:r>
              <a:rPr lang="en-US" dirty="0"/>
              <a:t>associated with a location in the real world</a:t>
            </a:r>
          </a:p>
          <a:p>
            <a:pPr lvl="1"/>
            <a:r>
              <a:rPr lang="en-US" dirty="0"/>
              <a:t>in two or three dimensions</a:t>
            </a:r>
          </a:p>
          <a:p>
            <a:r>
              <a:rPr lang="en-US" dirty="0"/>
              <a:t>often a time component</a:t>
            </a:r>
          </a:p>
          <a:p>
            <a:r>
              <a:rPr lang="en-US" dirty="0"/>
              <a:t>location itself can be 0D, 1D, 2D, 3D</a:t>
            </a:r>
          </a:p>
          <a:p>
            <a:r>
              <a:rPr lang="en-US" dirty="0"/>
              <a:t>location can be a political unit or geographical entity</a:t>
            </a:r>
          </a:p>
          <a:p>
            <a:pPr lvl="1"/>
            <a:r>
              <a:rPr lang="en-US" dirty="0"/>
              <a:t>city, country, region, lake, border, road, university campus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DD2FE38C-045D-3F9F-498A-34CD7D1F19DF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1243F1-3CCB-442A-EEC4-516C1415FD4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6</a:t>
            </a:fld>
            <a:endParaRPr lang="nl-NL" dirty="0"/>
          </a:p>
        </p:txBody>
      </p:sp>
      <p:pic>
        <p:nvPicPr>
          <p:cNvPr id="21506" name="Picture 2" descr="Home | The GeoData Cooperative | Geospatial Data">
            <a:extLst>
              <a:ext uri="{FF2B5EF4-FFF2-40B4-BE49-F238E27FC236}">
                <a16:creationId xmlns:a16="http://schemas.microsoft.com/office/drawing/2014/main" id="{9EFF1EA8-D1D7-ECFB-3544-61B8809B9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8800" y="2128322"/>
            <a:ext cx="5104130" cy="285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49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DC0EA08-CF6A-B940-0ED3-B9D585FCA45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11B8CF2-2CB8-9877-0EB3-ECA07FF4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special?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43B2F1-2EFD-E0B7-E0B0-C0B21329B5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collection (e.g. GPS)</a:t>
            </a:r>
          </a:p>
          <a:p>
            <a:r>
              <a:rPr lang="en-US" dirty="0"/>
              <a:t>processing &amp; manipulation</a:t>
            </a:r>
          </a:p>
          <a:p>
            <a:r>
              <a:rPr lang="en-US" dirty="0"/>
              <a:t>enrichment</a:t>
            </a:r>
          </a:p>
          <a:p>
            <a:r>
              <a:rPr lang="en-US" dirty="0"/>
              <a:t>storage &amp; exchange</a:t>
            </a:r>
          </a:p>
          <a:p>
            <a:r>
              <a:rPr lang="en-US" dirty="0"/>
              <a:t>analysis, calculation / operation, interpolation/extrapolation</a:t>
            </a:r>
          </a:p>
          <a:p>
            <a:r>
              <a:rPr lang="en-US" dirty="0"/>
              <a:t>visualization</a:t>
            </a:r>
          </a:p>
          <a:p>
            <a:r>
              <a:rPr lang="en-US" dirty="0"/>
              <a:t>interpretation, actions &amp; consequences</a:t>
            </a:r>
          </a:p>
          <a:p>
            <a:endParaRPr lang="en-US" dirty="0"/>
          </a:p>
          <a:p>
            <a:r>
              <a:rPr lang="en-US" dirty="0"/>
              <a:t>maps are special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47DB7B8-B247-1B11-1F8D-04C0D027E5AD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D8654-5065-461A-B355-D45C7B76A1D8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pPr/>
              <a:t>7</a:t>
            </a:fld>
            <a:endParaRPr lang="nl-NL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C47CC32-0824-CF9E-10C8-8ADDFB572051}"/>
              </a:ext>
            </a:extLst>
          </p:cNvPr>
          <p:cNvGrpSpPr/>
          <p:nvPr/>
        </p:nvGrpSpPr>
        <p:grpSpPr>
          <a:xfrm>
            <a:off x="6817955" y="2706174"/>
            <a:ext cx="2927772" cy="3688698"/>
            <a:chOff x="6401395" y="2706174"/>
            <a:chExt cx="2927772" cy="3688698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7736FE8-0B7C-D2D4-B559-50007F11578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1395" y="2706174"/>
              <a:ext cx="2927772" cy="3506243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530E33F-CDC5-EEF1-0058-8412D02E9960}"/>
                </a:ext>
              </a:extLst>
            </p:cNvPr>
            <p:cNvSpPr txBox="1"/>
            <p:nvPr/>
          </p:nvSpPr>
          <p:spPr>
            <a:xfrm>
              <a:off x="8108717" y="6194817"/>
              <a:ext cx="1218282" cy="2000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300" b="1" i="1" dirty="0"/>
                <a:t>13/14 July 2021</a:t>
              </a:r>
            </a:p>
          </p:txBody>
        </p:sp>
      </p:grpSp>
      <p:pic>
        <p:nvPicPr>
          <p:cNvPr id="23554" name="Picture 2" descr="520 I LOVE MAPS ideas | cartography, map, old maps">
            <a:extLst>
              <a:ext uri="{FF2B5EF4-FFF2-40B4-BE49-F238E27FC236}">
                <a16:creationId xmlns:a16="http://schemas.microsoft.com/office/drawing/2014/main" id="{6FECAB57-5EFB-3CB9-4A92-9B7AD05AB8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6957" y="5013974"/>
            <a:ext cx="1328539" cy="996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080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ow to manage IP Addresses in Excel - ICTShore.com">
            <a:extLst>
              <a:ext uri="{FF2B5EF4-FFF2-40B4-BE49-F238E27FC236}">
                <a16:creationId xmlns:a16="http://schemas.microsoft.com/office/drawing/2014/main" id="{7EA1E455-D663-DF81-0D82-480DF1C8C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7288" y="347524"/>
            <a:ext cx="2640534" cy="2884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3713F1D-2C66-C1B7-D17B-9404AC93358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BCE07E7-A8E5-EAEB-C418-85292F80C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Geo related data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6680C2E-6AC0-E25E-81D2-E7BF04700910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4B8D86-D062-0ADC-0018-3D77D20F29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178" y="1275740"/>
            <a:ext cx="4325403" cy="26205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C866F38-15AB-FC69-9015-2BB855336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8654" y="3031844"/>
            <a:ext cx="5625351" cy="35165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2D39F9C-7B78-C70C-FA8C-5BFE6E0604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9443" y="748671"/>
            <a:ext cx="2057719" cy="56536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750F005-5DBE-DE13-C5B3-D9BD697167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20082" y="183324"/>
            <a:ext cx="2085714" cy="262857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DED920A-4703-E14F-1AEC-AE208FAB03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747" y="3458199"/>
            <a:ext cx="4349600" cy="2944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14695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6451F27-EB4A-36C9-6D4E-29675B75C82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F1EF91-FE06-A4A4-2081-9630D28A80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228674-BF1A-8D3A-5B52-7E906D3D3C1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7B32864-89DA-8FE5-5648-3F89F8990452}"/>
              </a:ext>
            </a:extLst>
          </p:cNvPr>
          <p:cNvSpPr>
            <a:spLocks noGrp="1"/>
          </p:cNvSpPr>
          <p:nvPr>
            <p:ph type="pic" idx="3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C1581-B7F7-3606-641C-C362A0208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80" y="230957"/>
            <a:ext cx="8654009" cy="29809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9C3EBB4-4E92-8673-5C93-96FE6B81C4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1085" y="2483096"/>
            <a:ext cx="3707300" cy="409034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6B898E9-7A86-4AE1-17AF-5718F4731D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88624" y="2877397"/>
            <a:ext cx="6124692" cy="2532589"/>
          </a:xfrm>
          <a:prstGeom prst="rect">
            <a:avLst/>
          </a:prstGeom>
        </p:spPr>
      </p:pic>
      <p:pic>
        <p:nvPicPr>
          <p:cNvPr id="4098" name="Picture 2" descr="a faithful attempt: Pirate Treasure Maps">
            <a:extLst>
              <a:ext uri="{FF2B5EF4-FFF2-40B4-BE49-F238E27FC236}">
                <a16:creationId xmlns:a16="http://schemas.microsoft.com/office/drawing/2014/main" id="{3CC0A878-161C-03C0-39CB-18CFBA4B9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508" y="4872603"/>
            <a:ext cx="3032337" cy="2024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Choropleth map | the R Graph Gallery">
            <a:extLst>
              <a:ext uri="{FF2B5EF4-FFF2-40B4-BE49-F238E27FC236}">
                <a16:creationId xmlns:a16="http://schemas.microsoft.com/office/drawing/2014/main" id="{B6E6EF03-8A76-BEA4-31C2-5DB34430AF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9930" y="333413"/>
            <a:ext cx="3016119" cy="30161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A06CCD-9D8B-F4BF-6863-FBD4A1391C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95392" y="3029392"/>
            <a:ext cx="2979515" cy="31799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0DB312F-43C4-B376-195E-CAFB3E74DF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14949" y="66555"/>
            <a:ext cx="1792679" cy="1921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49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NCLUSION | TEMPLATE">
  <a:themeElements>
    <a:clrScheme name="Conclusion">
      <a:dk1>
        <a:srgbClr val="000000"/>
      </a:dk1>
      <a:lt1>
        <a:srgbClr val="FFFFFF"/>
      </a:lt1>
      <a:dk2>
        <a:srgbClr val="C83737"/>
      </a:dk2>
      <a:lt2>
        <a:srgbClr val="FFFFFF"/>
      </a:lt2>
      <a:accent1>
        <a:srgbClr val="00AAC8"/>
      </a:accent1>
      <a:accent2>
        <a:srgbClr val="1369AF"/>
      </a:accent2>
      <a:accent3>
        <a:srgbClr val="F1CA13"/>
      </a:accent3>
      <a:accent4>
        <a:srgbClr val="529F45"/>
      </a:accent4>
      <a:accent5>
        <a:srgbClr val="BC448C"/>
      </a:accent5>
      <a:accent6>
        <a:srgbClr val="5A3F8C"/>
      </a:accent6>
      <a:hlink>
        <a:srgbClr val="000000"/>
      </a:hlink>
      <a:folHlink>
        <a:srgbClr val="000000"/>
      </a:folHlink>
    </a:clrScheme>
    <a:fontScheme name="Custom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1. Basis Template-set" id="{CE71B440-6BEA-466C-8725-C28EB1B06E71}" vid="{12F2F62A-5064-461C-96F8-23E6F4CC30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a74c57c6-afd1-46a5-a503-29300b13d321">
      <UserInfo>
        <DisplayName>Christa de Bruijn</DisplayName>
        <AccountId>495</AccountId>
        <AccountType/>
      </UserInfo>
    </SharedWithUsers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11" ma:contentTypeDescription="Een nieuw document maken." ma:contentTypeScope="" ma:versionID="ae0b81107117e0e83b8d617df614468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ec519d7eb8e60891c477863d9150e9c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GenerationTime" minOccurs="0"/>
                <xsd:element ref="ns2:MediaServiceEventHashCode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CR" ma:index="18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E78CD5-D256-45B3-A71E-4AD39C5C684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F8883E7-05C3-4925-994B-F9DE18FC9726}">
  <ds:schemaRefs>
    <ds:schemaRef ds:uri="http://purl.org/dc/dcmitype/"/>
    <ds:schemaRef ds:uri="6dc85ea1-5c6a-4802-a3d0-6a3af370d36c"/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www.w3.org/XML/1998/namespace"/>
    <ds:schemaRef ds:uri="http://schemas.microsoft.com/office/infopath/2007/PartnerControls"/>
    <ds:schemaRef ds:uri="http://schemas.openxmlformats.org/package/2006/metadata/core-properties"/>
    <ds:schemaRef ds:uri="22f5c097-5342-4bb6-a380-dcadea3c0222"/>
    <ds:schemaRef ds:uri="739ced00-a3e4-4613-8881-c70ae023b85d"/>
    <ds:schemaRef ds:uri="a74c57c6-afd1-46a5-a503-29300b13d321"/>
  </ds:schemaRefs>
</ds:datastoreItem>
</file>

<file path=customXml/itemProps3.xml><?xml version="1.0" encoding="utf-8"?>
<ds:datastoreItem xmlns:ds="http://schemas.openxmlformats.org/officeDocument/2006/customXml" ds:itemID="{69BFE2AB-E91A-4BA9-AC94-EA812553AC4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21429da9-e4ad-45f9-9a6f-cd126a64274b}" enabled="0" method="" siteId="{21429da9-e4ad-45f9-9a6f-cd126a64274b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0. Basis Template-set</Template>
  <TotalTime>3760</TotalTime>
  <Words>2336</Words>
  <Application>Microsoft Office PowerPoint</Application>
  <PresentationFormat>Widescreen</PresentationFormat>
  <Paragraphs>366</Paragraphs>
  <Slides>55</Slides>
  <Notes>19</Notes>
  <HiddenSlides>1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4" baseType="lpstr">
      <vt:lpstr>Arial</vt:lpstr>
      <vt:lpstr>Arial Black</vt:lpstr>
      <vt:lpstr>Calibri</vt:lpstr>
      <vt:lpstr>Google Sans</vt:lpstr>
      <vt:lpstr>Lucida Console</vt:lpstr>
      <vt:lpstr>Segoe UI Light</vt:lpstr>
      <vt:lpstr>system-ui</vt:lpstr>
      <vt:lpstr>Verdana</vt:lpstr>
      <vt:lpstr>CONCLUSION | TEMPLATE</vt:lpstr>
      <vt:lpstr>Logo animation (intro)</vt:lpstr>
      <vt:lpstr>Title slide</vt:lpstr>
      <vt:lpstr>Title slide</vt:lpstr>
      <vt:lpstr>Introducing</vt:lpstr>
      <vt:lpstr>overview</vt:lpstr>
      <vt:lpstr>geo data</vt:lpstr>
      <vt:lpstr>why special?</vt:lpstr>
      <vt:lpstr>Geo related data</vt:lpstr>
      <vt:lpstr>PowerPoint Presentation</vt:lpstr>
      <vt:lpstr>visualization of geographical data</vt:lpstr>
      <vt:lpstr>PowerPoint Presentation</vt:lpstr>
      <vt:lpstr>PowerPoint Presentation</vt:lpstr>
      <vt:lpstr>Chloropleth (thematic) Map</vt:lpstr>
      <vt:lpstr>Datawrapper</vt:lpstr>
      <vt:lpstr>Datawrapper</vt:lpstr>
      <vt:lpstr>Demo of datawrapper Chloropleth map</vt:lpstr>
      <vt:lpstr>Demo of datawrapper Chloropleth map</vt:lpstr>
      <vt:lpstr>Datawrapper – Locator (Point) map</vt:lpstr>
      <vt:lpstr>Datawrapper – Locator (Point) map</vt:lpstr>
      <vt:lpstr>other tools to check out</vt:lpstr>
      <vt:lpstr>Appointment </vt:lpstr>
      <vt:lpstr>Appointment </vt:lpstr>
      <vt:lpstr>geo coordinates [longitude, latitude, altitude]</vt:lpstr>
      <vt:lpstr>geo coordinates</vt:lpstr>
      <vt:lpstr>record | communicate locations </vt:lpstr>
      <vt:lpstr>Introduction GEOJson</vt:lpstr>
      <vt:lpstr>Introduction GEOJson</vt:lpstr>
      <vt:lpstr>Introduction GEOJson</vt:lpstr>
      <vt:lpstr>geojson.io</vt:lpstr>
      <vt:lpstr>geojson.io</vt:lpstr>
      <vt:lpstr>geojson.io</vt:lpstr>
      <vt:lpstr>Gimme geodata</vt:lpstr>
      <vt:lpstr>Datawrapper – pointmap from geojson</vt:lpstr>
      <vt:lpstr>vector and raster</vt:lpstr>
      <vt:lpstr>Maps – vector vs raster</vt:lpstr>
      <vt:lpstr>Tiles</vt:lpstr>
      <vt:lpstr>Tiles</vt:lpstr>
      <vt:lpstr>map services – exposing raster tiles</vt:lpstr>
      <vt:lpstr>openstreetmap.org</vt:lpstr>
      <vt:lpstr>MapShaper.org  convert formats … and much more</vt:lpstr>
      <vt:lpstr>MapShaper</vt:lpstr>
      <vt:lpstr>Geo Sentences – smart geojson editing</vt:lpstr>
      <vt:lpstr>hanshack.com/geotools</vt:lpstr>
      <vt:lpstr>public Geo data sets</vt:lpstr>
      <vt:lpstr>mapwarper – make images geo aware</vt:lpstr>
      <vt:lpstr>PowerPoint Presentation</vt:lpstr>
      <vt:lpstr>QGIS</vt:lpstr>
      <vt:lpstr>PowerPoint Presentation</vt:lpstr>
      <vt:lpstr>Multiple layers including warped map</vt:lpstr>
      <vt:lpstr>leaflet – for geo app development</vt:lpstr>
      <vt:lpstr>fotomapp</vt:lpstr>
      <vt:lpstr>Leaflet Introduction</vt:lpstr>
      <vt:lpstr>Appointment </vt:lpstr>
      <vt:lpstr>Logo </vt:lpstr>
      <vt:lpstr>Tip: Hands-on Data visualization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Logo animation (intro)</dc:title>
  <dc:subject/>
  <dc:creator>Lucas Jellema</dc:creator>
  <cp:keywords/>
  <dc:description>Conclusion - versie 1 - juni 2017
Ontwerp: Humming
Template: Ton Persoon</dc:description>
  <cp:lastModifiedBy>Lucas Jellema</cp:lastModifiedBy>
  <cp:revision>2</cp:revision>
  <dcterms:created xsi:type="dcterms:W3CDTF">2024-06-12T04:40:49Z</dcterms:created>
  <dcterms:modified xsi:type="dcterms:W3CDTF">2024-06-16T10:23:25Z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NXPowerLiteLastOptimized">
    <vt:lpwstr>60827142</vt:lpwstr>
  </property>
  <property fmtid="{D5CDD505-2E9C-101B-9397-08002B2CF9AE}" pid="4" name="NXPowerLiteSettings">
    <vt:lpwstr>C980073804F000</vt:lpwstr>
  </property>
  <property fmtid="{D5CDD505-2E9C-101B-9397-08002B2CF9AE}" pid="5" name="NXPowerLiteVersion">
    <vt:lpwstr>D8.0.11</vt:lpwstr>
  </property>
  <property fmtid="{D5CDD505-2E9C-101B-9397-08002B2CF9AE}" pid="6" name="MediaServiceImageTags">
    <vt:lpwstr/>
  </property>
</Properties>
</file>